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22.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
  </p:sldMasterIdLst>
  <p:notesMasterIdLst>
    <p:notesMasterId r:id="rId17"/>
  </p:notesMasterIdLst>
  <p:handoutMasterIdLst>
    <p:handoutMasterId r:id="rId18"/>
  </p:handoutMasterIdLst>
  <p:sldIdLst>
    <p:sldId id="504" r:id="rId2"/>
    <p:sldId id="257" r:id="rId3"/>
    <p:sldId id="258" r:id="rId4"/>
    <p:sldId id="520" r:id="rId5"/>
    <p:sldId id="521" r:id="rId6"/>
    <p:sldId id="511" r:id="rId7"/>
    <p:sldId id="264" r:id="rId8"/>
    <p:sldId id="509" r:id="rId9"/>
    <p:sldId id="278" r:id="rId10"/>
    <p:sldId id="512" r:id="rId11"/>
    <p:sldId id="281" r:id="rId12"/>
    <p:sldId id="516" r:id="rId13"/>
    <p:sldId id="517" r:id="rId14"/>
    <p:sldId id="518" r:id="rId15"/>
    <p:sldId id="501" r:id="rId16"/>
  </p:sldIdLst>
  <p:sldSz cx="12192000" cy="6858000"/>
  <p:notesSz cx="7104063" cy="10234613"/>
  <p:embeddedFontLst>
    <p:embeddedFont>
      <p:font typeface="Public Sans" pitchFamily="2" charset="0"/>
      <p:regular r:id="rId19"/>
      <p:bold r:id="rId20"/>
      <p:italic r:id="rId21"/>
      <p:boldItalic r:id="rId22"/>
    </p:embeddedFont>
  </p:embeddedFontLst>
  <p:custDataLst>
    <p:tags r:id="rId2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22" userDrawn="1">
          <p15:clr>
            <a:srgbClr val="A4A3A4"/>
          </p15:clr>
        </p15:guide>
        <p15:guide id="2" pos="699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llanmörkt format 2 - Dekorfärg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llanmörkt format 2 - Dekorfär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llanmörkt forma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llanmörkt format 1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441" autoAdjust="0"/>
  </p:normalViewPr>
  <p:slideViewPr>
    <p:cSldViewPr snapToGrid="0">
      <p:cViewPr varScale="1">
        <p:scale>
          <a:sx n="95" d="100"/>
          <a:sy n="95" d="100"/>
        </p:scale>
        <p:origin x="1194" y="96"/>
      </p:cViewPr>
      <p:guideLst>
        <p:guide orient="horz" pos="822"/>
        <p:guide pos="6992"/>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3544"/>
    </p:cViewPr>
  </p:sorterViewPr>
  <p:notesViewPr>
    <p:cSldViewPr snapToGrid="0" showGuides="1">
      <p:cViewPr varScale="1">
        <p:scale>
          <a:sx n="51" d="100"/>
          <a:sy n="51" d="100"/>
        </p:scale>
        <p:origin x="1836" y="2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tableStyles" Target="tableStyles.xml"/><Relationship Id="rId30"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4D511D94-4E64-1EAA-0D43-EAEE53FDC9C9}"/>
              </a:ext>
            </a:extLst>
          </p:cNvPr>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sv-SE" dirty="0"/>
          </a:p>
        </p:txBody>
      </p:sp>
      <p:sp>
        <p:nvSpPr>
          <p:cNvPr id="3" name="Platshållare för datum 2">
            <a:extLst>
              <a:ext uri="{FF2B5EF4-FFF2-40B4-BE49-F238E27FC236}">
                <a16:creationId xmlns:a16="http://schemas.microsoft.com/office/drawing/2014/main" id="{D5195A2E-B3CC-C0AE-5A1F-1A1E7AB3A83F}"/>
              </a:ext>
            </a:extLst>
          </p:cNvPr>
          <p:cNvSpPr>
            <a:spLocks noGrp="1"/>
          </p:cNvSpPr>
          <p:nvPr>
            <p:ph type="dt" sz="quarter" idx="1"/>
          </p:nvPr>
        </p:nvSpPr>
        <p:spPr>
          <a:xfrm>
            <a:off x="4023992" y="0"/>
            <a:ext cx="3078427" cy="513508"/>
          </a:xfrm>
          <a:prstGeom prst="rect">
            <a:avLst/>
          </a:prstGeom>
        </p:spPr>
        <p:txBody>
          <a:bodyPr vert="horz" lIns="99075" tIns="49538" rIns="99075" bIns="49538" rtlCol="0"/>
          <a:lstStyle>
            <a:lvl1pPr algn="r">
              <a:defRPr sz="1300"/>
            </a:lvl1pPr>
          </a:lstStyle>
          <a:p>
            <a:fld id="{E21340DC-1509-4221-AED0-908333A2814C}" type="datetimeFigureOut">
              <a:rPr lang="sv-SE" smtClean="0"/>
              <a:t>2026-04-27</a:t>
            </a:fld>
            <a:endParaRPr lang="sv-SE" dirty="0"/>
          </a:p>
        </p:txBody>
      </p:sp>
      <p:sp>
        <p:nvSpPr>
          <p:cNvPr id="4" name="Platshållare för sidfot 3">
            <a:extLst>
              <a:ext uri="{FF2B5EF4-FFF2-40B4-BE49-F238E27FC236}">
                <a16:creationId xmlns:a16="http://schemas.microsoft.com/office/drawing/2014/main" id="{C921803D-7FAC-F3DE-8A61-40FCB00C4554}"/>
              </a:ext>
            </a:extLst>
          </p:cNvPr>
          <p:cNvSpPr>
            <a:spLocks noGrp="1"/>
          </p:cNvSpPr>
          <p:nvPr>
            <p:ph type="ftr" sz="quarter" idx="2"/>
          </p:nvPr>
        </p:nvSpPr>
        <p:spPr>
          <a:xfrm>
            <a:off x="0" y="9721107"/>
            <a:ext cx="3078427" cy="513507"/>
          </a:xfrm>
          <a:prstGeom prst="rect">
            <a:avLst/>
          </a:prstGeom>
        </p:spPr>
        <p:txBody>
          <a:bodyPr vert="horz" lIns="99075" tIns="49538" rIns="99075" bIns="49538" rtlCol="0" anchor="b"/>
          <a:lstStyle>
            <a:lvl1pPr algn="l">
              <a:defRPr sz="1300"/>
            </a:lvl1pPr>
          </a:lstStyle>
          <a:p>
            <a:endParaRPr lang="sv-SE" dirty="0"/>
          </a:p>
        </p:txBody>
      </p:sp>
      <p:sp>
        <p:nvSpPr>
          <p:cNvPr id="5" name="Platshållare för bildnummer 4">
            <a:extLst>
              <a:ext uri="{FF2B5EF4-FFF2-40B4-BE49-F238E27FC236}">
                <a16:creationId xmlns:a16="http://schemas.microsoft.com/office/drawing/2014/main" id="{11384B36-BE09-A54C-B7BD-BFFF79D0F888}"/>
              </a:ext>
            </a:extLst>
          </p:cNvPr>
          <p:cNvSpPr>
            <a:spLocks noGrp="1"/>
          </p:cNvSpPr>
          <p:nvPr>
            <p:ph type="sldNum" sz="quarter" idx="3"/>
          </p:nvPr>
        </p:nvSpPr>
        <p:spPr>
          <a:xfrm>
            <a:off x="4023992" y="9721107"/>
            <a:ext cx="3078427" cy="513507"/>
          </a:xfrm>
          <a:prstGeom prst="rect">
            <a:avLst/>
          </a:prstGeom>
        </p:spPr>
        <p:txBody>
          <a:bodyPr vert="horz" lIns="99075" tIns="49538" rIns="99075" bIns="49538" rtlCol="0" anchor="b"/>
          <a:lstStyle>
            <a:lvl1pPr algn="r">
              <a:defRPr sz="1300"/>
            </a:lvl1pPr>
          </a:lstStyle>
          <a:p>
            <a:fld id="{F5EA6F1E-1E10-4A31-B5A8-8E4E14FF7C9E}" type="slidenum">
              <a:rPr lang="sv-SE" smtClean="0"/>
              <a:t>‹#›</a:t>
            </a:fld>
            <a:endParaRPr lang="sv-SE" dirty="0"/>
          </a:p>
        </p:txBody>
      </p:sp>
    </p:spTree>
    <p:extLst>
      <p:ext uri="{BB962C8B-B14F-4D97-AF65-F5344CB8AC3E}">
        <p14:creationId xmlns:p14="http://schemas.microsoft.com/office/powerpoint/2010/main" val="897738503"/>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224" userDrawn="1">
          <p15:clr>
            <a:srgbClr val="F26B43"/>
          </p15:clr>
        </p15:guide>
        <p15:guide id="2" pos="2238"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sv-SE" dirty="0"/>
          </a:p>
        </p:txBody>
      </p:sp>
      <p:sp>
        <p:nvSpPr>
          <p:cNvPr id="3" name="Platshållare för datum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1425CAF2-EA02-4D7B-96AC-EC2C828EEDBF}" type="datetimeFigureOut">
              <a:rPr lang="sv-SE" smtClean="0"/>
              <a:t>2026-04-27</a:t>
            </a:fld>
            <a:endParaRPr lang="sv-SE" dirty="0"/>
          </a:p>
        </p:txBody>
      </p:sp>
      <p:sp>
        <p:nvSpPr>
          <p:cNvPr id="4" name="Platshållare för bildobjekt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9075" tIns="49538" rIns="99075" bIns="49538" rtlCol="0" anchor="ctr"/>
          <a:lstStyle/>
          <a:p>
            <a:endParaRPr lang="sv-SE" dirty="0"/>
          </a:p>
        </p:txBody>
      </p:sp>
      <p:sp>
        <p:nvSpPr>
          <p:cNvPr id="5" name="Platshållare för anteckningar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lang="sv-SE" dirty="0"/>
          </a:p>
        </p:txBody>
      </p:sp>
      <p:sp>
        <p:nvSpPr>
          <p:cNvPr id="7" name="Platshållare för bildnummer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687B30ED-5BE4-4B01-A895-9FD01F2DFD3F}" type="slidenum">
              <a:rPr lang="sv-SE" smtClean="0"/>
              <a:t>‹#›</a:t>
            </a:fld>
            <a:endParaRPr lang="sv-SE" dirty="0"/>
          </a:p>
        </p:txBody>
      </p:sp>
    </p:spTree>
    <p:extLst>
      <p:ext uri="{BB962C8B-B14F-4D97-AF65-F5344CB8AC3E}">
        <p14:creationId xmlns:p14="http://schemas.microsoft.com/office/powerpoint/2010/main" val="2732673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224" userDrawn="1">
          <p15:clr>
            <a:srgbClr val="F26B43"/>
          </p15:clr>
        </p15:guide>
        <p15:guide id="2" pos="2238"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ICD-11 </a:t>
            </a:r>
            <a:r>
              <a:rPr lang="sv-SE" dirty="0">
                <a:sym typeface="Wingdings" panose="05000000000000000000" pitchFamily="2" charset="2"/>
              </a:rPr>
              <a:t> large group of patients we don’t know how to help. Extrapolating from studies om BPD a generalistic approach seems reasonable, but needs to be evaluated.</a:t>
            </a:r>
            <a:endParaRPr lang="sv-SE" dirty="0"/>
          </a:p>
          <a:p>
            <a:endParaRPr lang="sv-SE" dirty="0"/>
          </a:p>
          <a:p>
            <a:r>
              <a:rPr lang="sv-SE" dirty="0"/>
              <a:t>Sweden has a system of publicly funded research and development (FOUU) that enables clinically embedded research with a focus on improving quality of care and implementation in routine psychiatric services. We’ve recieved such funds to evaluate the project at hand. The work will be presented as a local RnD report (publishing in a scientific journal not possible, love &gt; work, no ethics approval).</a:t>
            </a:r>
          </a:p>
          <a:p>
            <a:endParaRPr lang="sv-SE" dirty="0"/>
          </a:p>
          <a:p>
            <a:pPr defTabSz="990752">
              <a:defRPr/>
            </a:pPr>
            <a:r>
              <a:rPr lang="sv-SE" dirty="0"/>
              <a:t>Förklara tankarna bakom PPI </a:t>
            </a:r>
            <a:r>
              <a:rPr lang="sv-SE" dirty="0">
                <a:sym typeface="Wingdings" panose="05000000000000000000" pitchFamily="2" charset="2"/>
              </a:rPr>
              <a:t> gruppbehandling (tänkt behandlingsspår, readiness, förförståelse av personlighetsbegreppet osv)</a:t>
            </a:r>
            <a:endParaRPr lang="sv-SE" dirty="0"/>
          </a:p>
          <a:p>
            <a:endParaRPr lang="sv-SE" dirty="0"/>
          </a:p>
          <a:p>
            <a:endParaRPr lang="sv-SE" dirty="0"/>
          </a:p>
        </p:txBody>
      </p:sp>
      <p:sp>
        <p:nvSpPr>
          <p:cNvPr id="4" name="Platshållare för bildnummer 3"/>
          <p:cNvSpPr>
            <a:spLocks noGrp="1"/>
          </p:cNvSpPr>
          <p:nvPr>
            <p:ph type="sldNum" sz="quarter" idx="5"/>
          </p:nvPr>
        </p:nvSpPr>
        <p:spPr/>
        <p:txBody>
          <a:bodyPr/>
          <a:lstStyle/>
          <a:p>
            <a:fld id="{687B30ED-5BE4-4B01-A895-9FD01F2DFD3F}" type="slidenum">
              <a:rPr lang="sv-SE" smtClean="0"/>
              <a:t>12</a:t>
            </a:fld>
            <a:endParaRPr lang="sv-SE" dirty="0"/>
          </a:p>
        </p:txBody>
      </p:sp>
    </p:spTree>
    <p:extLst>
      <p:ext uri="{BB962C8B-B14F-4D97-AF65-F5344CB8AC3E}">
        <p14:creationId xmlns:p14="http://schemas.microsoft.com/office/powerpoint/2010/main" val="2300259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Fokusgruppen mest vägledande för huvudoutcome. Självskattningar intressanta, men mest ur ett kliniskt perspektiv (givet att storlek+design av studien inte medger några kvantitativa slutsatser). Vi ser dock en poäng med att undersöka hur upplägget inklusive formulären fungerar, ifall det framgent blir aktuellt med en större studie med mer vetenskaplig tyngd.</a:t>
            </a:r>
          </a:p>
        </p:txBody>
      </p:sp>
      <p:sp>
        <p:nvSpPr>
          <p:cNvPr id="4" name="Platshållare för bildnummer 3"/>
          <p:cNvSpPr>
            <a:spLocks noGrp="1"/>
          </p:cNvSpPr>
          <p:nvPr>
            <p:ph type="sldNum" sz="quarter" idx="5"/>
          </p:nvPr>
        </p:nvSpPr>
        <p:spPr/>
        <p:txBody>
          <a:bodyPr/>
          <a:lstStyle/>
          <a:p>
            <a:fld id="{687B30ED-5BE4-4B01-A895-9FD01F2DFD3F}" type="slidenum">
              <a:rPr lang="sv-SE" smtClean="0"/>
              <a:t>13</a:t>
            </a:fld>
            <a:endParaRPr lang="sv-SE" dirty="0"/>
          </a:p>
        </p:txBody>
      </p:sp>
    </p:spTree>
    <p:extLst>
      <p:ext uri="{BB962C8B-B14F-4D97-AF65-F5344CB8AC3E}">
        <p14:creationId xmlns:p14="http://schemas.microsoft.com/office/powerpoint/2010/main" val="3019871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defTabSz="990752">
              <a:defRPr/>
            </a:pPr>
            <a:r>
              <a:rPr lang="sv-SE" sz="1300" dirty="0"/>
              <a:t>Exploratory design with self assessment forms repeatedly and focus group interview after completion.</a:t>
            </a:r>
          </a:p>
          <a:p>
            <a:endParaRPr lang="sv-SE" dirty="0"/>
          </a:p>
        </p:txBody>
      </p:sp>
      <p:sp>
        <p:nvSpPr>
          <p:cNvPr id="4" name="Platshållare för bildnummer 3"/>
          <p:cNvSpPr>
            <a:spLocks noGrp="1"/>
          </p:cNvSpPr>
          <p:nvPr>
            <p:ph type="sldNum" sz="quarter" idx="5"/>
          </p:nvPr>
        </p:nvSpPr>
        <p:spPr/>
        <p:txBody>
          <a:bodyPr/>
          <a:lstStyle/>
          <a:p>
            <a:fld id="{687B30ED-5BE4-4B01-A895-9FD01F2DFD3F}" type="slidenum">
              <a:rPr lang="sv-SE" smtClean="0"/>
              <a:t>14</a:t>
            </a:fld>
            <a:endParaRPr lang="sv-SE" dirty="0"/>
          </a:p>
        </p:txBody>
      </p:sp>
    </p:spTree>
    <p:extLst>
      <p:ext uri="{BB962C8B-B14F-4D97-AF65-F5344CB8AC3E}">
        <p14:creationId xmlns:p14="http://schemas.microsoft.com/office/powerpoint/2010/main" val="1066049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687B30ED-5BE4-4B01-A895-9FD01F2DFD3F}" type="slidenum">
              <a:rPr lang="sv-SE" smtClean="0"/>
              <a:t>15</a:t>
            </a:fld>
            <a:endParaRPr lang="sv-SE" dirty="0"/>
          </a:p>
        </p:txBody>
      </p:sp>
    </p:spTree>
    <p:extLst>
      <p:ext uri="{BB962C8B-B14F-4D97-AF65-F5344CB8AC3E}">
        <p14:creationId xmlns:p14="http://schemas.microsoft.com/office/powerpoint/2010/main" val="15155013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bild hav">
    <p:bg>
      <p:bgRef idx="1001">
        <a:schemeClr val="bg2"/>
      </p:bgRef>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9A07AEC-4933-4E73-917F-A4A367715DCB}"/>
              </a:ext>
            </a:extLst>
          </p:cNvPr>
          <p:cNvSpPr>
            <a:spLocks noGrp="1"/>
          </p:cNvSpPr>
          <p:nvPr>
            <p:ph type="ctrTitle" hasCustomPrompt="1"/>
          </p:nvPr>
        </p:nvSpPr>
        <p:spPr>
          <a:xfrm>
            <a:off x="914400" y="1700809"/>
            <a:ext cx="10363200" cy="1470025"/>
          </a:xfrm>
        </p:spPr>
        <p:txBody>
          <a:bodyPr anchor="b"/>
          <a:lstStyle>
            <a:lvl1pPr algn="ctr">
              <a:lnSpc>
                <a:spcPct val="110000"/>
              </a:lnSpc>
              <a:defRPr sz="4400">
                <a:solidFill>
                  <a:schemeClr val="tx2"/>
                </a:solidFill>
                <a:latin typeface="+mj-lt"/>
              </a:defRPr>
            </a:lvl1pPr>
          </a:lstStyle>
          <a:p>
            <a:r>
              <a:rPr lang="sv-SE" dirty="0"/>
              <a:t>Klicka här för att ändra rubrik</a:t>
            </a:r>
            <a:endParaRPr lang="en-US" dirty="0"/>
          </a:p>
        </p:txBody>
      </p:sp>
      <p:sp>
        <p:nvSpPr>
          <p:cNvPr id="9" name="Underrubrik 2">
            <a:extLst>
              <a:ext uri="{FF2B5EF4-FFF2-40B4-BE49-F238E27FC236}">
                <a16:creationId xmlns:a16="http://schemas.microsoft.com/office/drawing/2014/main" id="{A5194270-83B6-A55F-D3FF-A1265475105B}"/>
              </a:ext>
            </a:extLst>
          </p:cNvPr>
          <p:cNvSpPr>
            <a:spLocks noGrp="1"/>
          </p:cNvSpPr>
          <p:nvPr>
            <p:ph type="subTitle" idx="1" hasCustomPrompt="1"/>
          </p:nvPr>
        </p:nvSpPr>
        <p:spPr>
          <a:xfrm>
            <a:off x="1828800" y="3404592"/>
            <a:ext cx="8534400" cy="1108414"/>
          </a:xfrm>
        </p:spPr>
        <p:txBody>
          <a:bodyPr/>
          <a:lstStyle>
            <a:lvl1pPr marL="0" indent="0" algn="ctr">
              <a:lnSpc>
                <a:spcPct val="110000"/>
              </a:lnSpc>
              <a:buNone/>
              <a:defRPr sz="2800">
                <a:solidFill>
                  <a:schemeClr val="tx2"/>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Klicka här för att ändra underrubrik</a:t>
            </a:r>
            <a:endParaRPr lang="en-US" dirty="0"/>
          </a:p>
        </p:txBody>
      </p:sp>
      <p:pic>
        <p:nvPicPr>
          <p:cNvPr id="14" name="Bildobjekt 13">
            <a:extLst>
              <a:ext uri="{FF2B5EF4-FFF2-40B4-BE49-F238E27FC236}">
                <a16:creationId xmlns:a16="http://schemas.microsoft.com/office/drawing/2014/main" id="{244F8B15-58B1-2E90-1802-6F4E92C0845F}"/>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spTree>
    <p:extLst>
      <p:ext uri="{BB962C8B-B14F-4D97-AF65-F5344CB8AC3E}">
        <p14:creationId xmlns:p14="http://schemas.microsoft.com/office/powerpoint/2010/main" val="228847525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vå delar grädde">
    <p:bg>
      <p:bgPr>
        <a:solidFill>
          <a:schemeClr val="accent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86BA53-80CA-499D-B273-3926ACA41EDA}"/>
              </a:ext>
            </a:extLst>
          </p:cNvPr>
          <p:cNvSpPr>
            <a:spLocks noGrp="1"/>
          </p:cNvSpPr>
          <p:nvPr>
            <p:ph type="title" hasCustomPrompt="1"/>
          </p:nvPr>
        </p:nvSpPr>
        <p:spPr/>
        <p:txBody>
          <a:bodyPr/>
          <a:lstStyle>
            <a:lvl1pPr>
              <a:defRPr>
                <a:solidFill>
                  <a:schemeClr val="tx2"/>
                </a:solidFill>
              </a:defRPr>
            </a:lvl1pPr>
          </a:lstStyle>
          <a:p>
            <a:r>
              <a:rPr lang="sv-SE" dirty="0"/>
              <a:t>Klicka här för att ändra rubrikformat</a:t>
            </a:r>
            <a:endParaRPr lang="en-US" dirty="0"/>
          </a:p>
        </p:txBody>
      </p:sp>
      <p:sp>
        <p:nvSpPr>
          <p:cNvPr id="3" name="Platshållare för innehåll 2">
            <a:extLst>
              <a:ext uri="{FF2B5EF4-FFF2-40B4-BE49-F238E27FC236}">
                <a16:creationId xmlns:a16="http://schemas.microsoft.com/office/drawing/2014/main" id="{13CB0A19-16FC-4B79-906D-1C26618BA5BC}"/>
              </a:ext>
            </a:extLst>
          </p:cNvPr>
          <p:cNvSpPr>
            <a:spLocks noGrp="1"/>
          </p:cNvSpPr>
          <p:nvPr>
            <p:ph sz="half" idx="1" hasCustomPrompt="1"/>
          </p:nvPr>
        </p:nvSpPr>
        <p:spPr>
          <a:xfrm>
            <a:off x="609600" y="1297173"/>
            <a:ext cx="5181600" cy="4828992"/>
          </a:xfrm>
        </p:spPr>
        <p:txBody>
          <a:bodyPr/>
          <a:lstStyle>
            <a:lvl1pPr>
              <a:lnSpc>
                <a:spcPct val="110000"/>
              </a:lnSpc>
              <a:spcBef>
                <a:spcPts val="1600"/>
              </a:spcBef>
              <a:buClr>
                <a:schemeClr val="tx2"/>
              </a:buClr>
              <a:defRPr sz="2800">
                <a:solidFill>
                  <a:schemeClr val="tx2"/>
                </a:solidFill>
              </a:defRPr>
            </a:lvl1pPr>
            <a:lvl2pPr>
              <a:spcBef>
                <a:spcPts val="1000"/>
              </a:spcBef>
              <a:buClr>
                <a:schemeClr val="tx2"/>
              </a:buClr>
              <a:defRPr sz="2400">
                <a:solidFill>
                  <a:schemeClr val="tx2"/>
                </a:solidFill>
              </a:defRPr>
            </a:lvl2pPr>
            <a:lvl3pPr>
              <a:lnSpc>
                <a:spcPct val="110000"/>
              </a:lnSpc>
              <a:defRPr sz="2400"/>
            </a:lvl3pPr>
            <a:lvl4pPr>
              <a:lnSpc>
                <a:spcPct val="110000"/>
              </a:lnSpc>
              <a:defRPr/>
            </a:lvl4pPr>
            <a:lvl5pPr>
              <a:lnSpc>
                <a:spcPct val="110000"/>
              </a:lnSpc>
              <a:defRPr/>
            </a:lvl5pPr>
          </a:lstStyle>
          <a:p>
            <a:pPr lvl="0"/>
            <a:r>
              <a:rPr lang="sv-SE" dirty="0"/>
              <a:t>Skriv text här</a:t>
            </a:r>
          </a:p>
          <a:p>
            <a:pPr lvl="1"/>
            <a:r>
              <a:rPr lang="sv-SE" dirty="0"/>
              <a:t>Nivå två</a:t>
            </a:r>
          </a:p>
        </p:txBody>
      </p:sp>
      <p:sp>
        <p:nvSpPr>
          <p:cNvPr id="4" name="Platshållare för innehåll 3">
            <a:extLst>
              <a:ext uri="{FF2B5EF4-FFF2-40B4-BE49-F238E27FC236}">
                <a16:creationId xmlns:a16="http://schemas.microsoft.com/office/drawing/2014/main" id="{5BFC9B3A-2DF1-4323-8ED3-55CBECCB975D}"/>
              </a:ext>
            </a:extLst>
          </p:cNvPr>
          <p:cNvSpPr>
            <a:spLocks noGrp="1"/>
          </p:cNvSpPr>
          <p:nvPr>
            <p:ph sz="half" idx="2" hasCustomPrompt="1"/>
          </p:nvPr>
        </p:nvSpPr>
        <p:spPr>
          <a:xfrm>
            <a:off x="6172200" y="1297172"/>
            <a:ext cx="5181600" cy="4828992"/>
          </a:xfrm>
        </p:spPr>
        <p:txBody>
          <a:bodyPr/>
          <a:lstStyle>
            <a:lvl1pPr>
              <a:lnSpc>
                <a:spcPct val="110000"/>
              </a:lnSpc>
              <a:spcBef>
                <a:spcPts val="1600"/>
              </a:spcBef>
              <a:buClr>
                <a:schemeClr val="tx2"/>
              </a:buClr>
              <a:defRPr sz="2800">
                <a:solidFill>
                  <a:schemeClr val="tx2"/>
                </a:solidFill>
              </a:defRPr>
            </a:lvl1pPr>
            <a:lvl2pPr>
              <a:lnSpc>
                <a:spcPct val="110000"/>
              </a:lnSpc>
              <a:spcBef>
                <a:spcPts val="1000"/>
              </a:spcBef>
              <a:buClr>
                <a:schemeClr val="tx2"/>
              </a:buClr>
              <a:defRPr sz="2400">
                <a:solidFill>
                  <a:schemeClr val="tx2"/>
                </a:solidFill>
              </a:defRPr>
            </a:lvl2pPr>
            <a:lvl3pPr>
              <a:lnSpc>
                <a:spcPct val="110000"/>
              </a:lnSpc>
              <a:defRPr sz="2400"/>
            </a:lvl3pPr>
            <a:lvl4pPr>
              <a:lnSpc>
                <a:spcPct val="110000"/>
              </a:lnSpc>
              <a:defRPr/>
            </a:lvl4pPr>
            <a:lvl5pPr>
              <a:lnSpc>
                <a:spcPct val="110000"/>
              </a:lnSpc>
              <a:defRPr/>
            </a:lvl5pPr>
          </a:lstStyle>
          <a:p>
            <a:pPr lvl="0"/>
            <a:r>
              <a:rPr lang="sv-SE" dirty="0"/>
              <a:t>Skriv text här</a:t>
            </a:r>
          </a:p>
          <a:p>
            <a:pPr lvl="1"/>
            <a:r>
              <a:rPr lang="sv-SE" dirty="0"/>
              <a:t>Nivå två</a:t>
            </a:r>
          </a:p>
        </p:txBody>
      </p:sp>
    </p:spTree>
    <p:extLst>
      <p:ext uri="{BB962C8B-B14F-4D97-AF65-F5344CB8AC3E}">
        <p14:creationId xmlns:p14="http://schemas.microsoft.com/office/powerpoint/2010/main" val="14068396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vå delar neutral">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86BA53-80CA-499D-B273-3926ACA41EDA}"/>
              </a:ext>
            </a:extLst>
          </p:cNvPr>
          <p:cNvSpPr>
            <a:spLocks noGrp="1"/>
          </p:cNvSpPr>
          <p:nvPr>
            <p:ph type="title" hasCustomPrompt="1"/>
          </p:nvPr>
        </p:nvSpPr>
        <p:spPr/>
        <p:txBody>
          <a:bodyPr/>
          <a:lstStyle>
            <a:lvl1pPr>
              <a:defRPr>
                <a:solidFill>
                  <a:schemeClr val="tx1"/>
                </a:solidFill>
              </a:defRPr>
            </a:lvl1pPr>
          </a:lstStyle>
          <a:p>
            <a:r>
              <a:rPr lang="sv-SE" dirty="0"/>
              <a:t>Klicka här för att ändra rubrikformat</a:t>
            </a:r>
            <a:endParaRPr lang="en-US" dirty="0"/>
          </a:p>
        </p:txBody>
      </p:sp>
      <p:sp>
        <p:nvSpPr>
          <p:cNvPr id="3" name="Platshållare för innehåll 2">
            <a:extLst>
              <a:ext uri="{FF2B5EF4-FFF2-40B4-BE49-F238E27FC236}">
                <a16:creationId xmlns:a16="http://schemas.microsoft.com/office/drawing/2014/main" id="{13CB0A19-16FC-4B79-906D-1C26618BA5BC}"/>
              </a:ext>
            </a:extLst>
          </p:cNvPr>
          <p:cNvSpPr>
            <a:spLocks noGrp="1"/>
          </p:cNvSpPr>
          <p:nvPr>
            <p:ph sz="half" idx="1" hasCustomPrompt="1"/>
          </p:nvPr>
        </p:nvSpPr>
        <p:spPr>
          <a:xfrm>
            <a:off x="609600" y="1297173"/>
            <a:ext cx="5181600" cy="4828992"/>
          </a:xfrm>
        </p:spPr>
        <p:txBody>
          <a:bodyPr/>
          <a:lstStyle>
            <a:lvl1pPr>
              <a:lnSpc>
                <a:spcPct val="110000"/>
              </a:lnSpc>
              <a:spcBef>
                <a:spcPts val="1600"/>
              </a:spcBef>
              <a:buClr>
                <a:schemeClr val="tx1"/>
              </a:buClr>
              <a:defRPr sz="2800">
                <a:solidFill>
                  <a:schemeClr val="tx1"/>
                </a:solidFill>
              </a:defRPr>
            </a:lvl1pPr>
            <a:lvl2pPr>
              <a:spcBef>
                <a:spcPts val="1000"/>
              </a:spcBef>
              <a:buClr>
                <a:schemeClr val="tx1"/>
              </a:buClr>
              <a:defRPr sz="2400">
                <a:solidFill>
                  <a:schemeClr val="tx1"/>
                </a:solidFill>
              </a:defRPr>
            </a:lvl2pPr>
            <a:lvl3pPr>
              <a:lnSpc>
                <a:spcPct val="110000"/>
              </a:lnSpc>
              <a:defRPr sz="2400"/>
            </a:lvl3pPr>
            <a:lvl4pPr>
              <a:lnSpc>
                <a:spcPct val="110000"/>
              </a:lnSpc>
              <a:defRPr/>
            </a:lvl4pPr>
            <a:lvl5pPr>
              <a:lnSpc>
                <a:spcPct val="110000"/>
              </a:lnSpc>
              <a:defRPr/>
            </a:lvl5pPr>
          </a:lstStyle>
          <a:p>
            <a:pPr lvl="0"/>
            <a:r>
              <a:rPr lang="sv-SE" dirty="0"/>
              <a:t>Skriv text här</a:t>
            </a:r>
          </a:p>
          <a:p>
            <a:pPr lvl="1"/>
            <a:r>
              <a:rPr lang="sv-SE" dirty="0"/>
              <a:t>Nivå två</a:t>
            </a:r>
          </a:p>
        </p:txBody>
      </p:sp>
      <p:sp>
        <p:nvSpPr>
          <p:cNvPr id="4" name="Platshållare för innehåll 3">
            <a:extLst>
              <a:ext uri="{FF2B5EF4-FFF2-40B4-BE49-F238E27FC236}">
                <a16:creationId xmlns:a16="http://schemas.microsoft.com/office/drawing/2014/main" id="{5BFC9B3A-2DF1-4323-8ED3-55CBECCB975D}"/>
              </a:ext>
            </a:extLst>
          </p:cNvPr>
          <p:cNvSpPr>
            <a:spLocks noGrp="1"/>
          </p:cNvSpPr>
          <p:nvPr>
            <p:ph sz="half" idx="2" hasCustomPrompt="1"/>
          </p:nvPr>
        </p:nvSpPr>
        <p:spPr>
          <a:xfrm>
            <a:off x="6172200" y="1297172"/>
            <a:ext cx="5181600" cy="4828992"/>
          </a:xfrm>
        </p:spPr>
        <p:txBody>
          <a:bodyPr/>
          <a:lstStyle>
            <a:lvl1pPr>
              <a:lnSpc>
                <a:spcPct val="110000"/>
              </a:lnSpc>
              <a:spcBef>
                <a:spcPts val="1600"/>
              </a:spcBef>
              <a:buClr>
                <a:schemeClr val="tx1"/>
              </a:buClr>
              <a:defRPr sz="2800">
                <a:solidFill>
                  <a:schemeClr val="tx1"/>
                </a:solidFill>
              </a:defRPr>
            </a:lvl1pPr>
            <a:lvl2pPr>
              <a:lnSpc>
                <a:spcPct val="110000"/>
              </a:lnSpc>
              <a:spcBef>
                <a:spcPts val="1000"/>
              </a:spcBef>
              <a:buClr>
                <a:schemeClr val="tx1"/>
              </a:buClr>
              <a:defRPr sz="2400">
                <a:solidFill>
                  <a:schemeClr val="tx1"/>
                </a:solidFill>
              </a:defRPr>
            </a:lvl2pPr>
            <a:lvl3pPr>
              <a:lnSpc>
                <a:spcPct val="110000"/>
              </a:lnSpc>
              <a:defRPr sz="2400"/>
            </a:lvl3pPr>
            <a:lvl4pPr>
              <a:lnSpc>
                <a:spcPct val="110000"/>
              </a:lnSpc>
              <a:defRPr/>
            </a:lvl4pPr>
            <a:lvl5pPr>
              <a:lnSpc>
                <a:spcPct val="110000"/>
              </a:lnSpc>
              <a:defRPr/>
            </a:lvl5pPr>
          </a:lstStyle>
          <a:p>
            <a:pPr lvl="0"/>
            <a:r>
              <a:rPr lang="sv-SE" dirty="0"/>
              <a:t>Skriv text här</a:t>
            </a:r>
          </a:p>
          <a:p>
            <a:pPr lvl="1"/>
            <a:r>
              <a:rPr lang="sv-SE" dirty="0"/>
              <a:t>Nivå två</a:t>
            </a:r>
          </a:p>
        </p:txBody>
      </p:sp>
    </p:spTree>
    <p:extLst>
      <p:ext uri="{BB962C8B-B14F-4D97-AF65-F5344CB8AC3E}">
        <p14:creationId xmlns:p14="http://schemas.microsoft.com/office/powerpoint/2010/main" val="5205359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Helsidesbild neutral">
    <p:spTree>
      <p:nvGrpSpPr>
        <p:cNvPr id="1" name=""/>
        <p:cNvGrpSpPr/>
        <p:nvPr/>
      </p:nvGrpSpPr>
      <p:grpSpPr>
        <a:xfrm>
          <a:off x="0" y="0"/>
          <a:ext cx="0" cy="0"/>
          <a:chOff x="0" y="0"/>
          <a:chExt cx="0" cy="0"/>
        </a:xfrm>
      </p:grpSpPr>
      <p:sp>
        <p:nvSpPr>
          <p:cNvPr id="10" name="Platshållare för bild 9">
            <a:extLst>
              <a:ext uri="{FF2B5EF4-FFF2-40B4-BE49-F238E27FC236}">
                <a16:creationId xmlns:a16="http://schemas.microsoft.com/office/drawing/2014/main" id="{16386569-DA0D-4783-86EC-67A11FBDDEE2}"/>
              </a:ext>
            </a:extLst>
          </p:cNvPr>
          <p:cNvSpPr>
            <a:spLocks noGrp="1" noChangeAspect="1"/>
          </p:cNvSpPr>
          <p:nvPr>
            <p:ph type="pic" sz="quarter" idx="13" hasCustomPrompt="1"/>
          </p:nvPr>
        </p:nvSpPr>
        <p:spPr>
          <a:xfrm>
            <a:off x="0" y="0"/>
            <a:ext cx="11862000" cy="6552000"/>
          </a:xfrm>
          <a:custGeom>
            <a:avLst/>
            <a:gdLst/>
            <a:ahLst/>
            <a:cxnLst/>
            <a:rect l="l" t="t" r="r" b="b"/>
            <a:pathLst>
              <a:path w="11862000" h="6552000">
                <a:moveTo>
                  <a:pt x="0" y="0"/>
                </a:moveTo>
                <a:lnTo>
                  <a:pt x="11862000" y="0"/>
                </a:lnTo>
                <a:lnTo>
                  <a:pt x="11862000" y="5414062"/>
                </a:lnTo>
                <a:lnTo>
                  <a:pt x="11780700" y="5418167"/>
                </a:lnTo>
                <a:cubicBezTo>
                  <a:pt x="11269385" y="5470094"/>
                  <a:pt x="10855402" y="5851263"/>
                  <a:pt x="10754096" y="6346330"/>
                </a:cubicBezTo>
                <a:lnTo>
                  <a:pt x="10733363" y="6552000"/>
                </a:lnTo>
                <a:lnTo>
                  <a:pt x="0" y="6552000"/>
                </a:lnTo>
                <a:close/>
              </a:path>
            </a:pathLst>
          </a:custGeom>
        </p:spPr>
        <p:txBody>
          <a:bodyPr wrap="square" anchor="ctr" anchorCtr="1">
            <a:noAutofit/>
          </a:bodyPr>
          <a:lstStyle>
            <a:lvl1pPr marL="0" indent="0" algn="ctr">
              <a:lnSpc>
                <a:spcPct val="200000"/>
              </a:lnSpc>
              <a:buFontTx/>
              <a:buNone/>
              <a:defRPr sz="2400">
                <a:solidFill>
                  <a:schemeClr val="tx1"/>
                </a:solidFill>
              </a:defRPr>
            </a:lvl1pPr>
          </a:lstStyle>
          <a:p>
            <a:pPr marL="0" marR="0" lvl="0" indent="0" algn="l" defTabSz="914400" rtl="0" eaLnBrk="1" fontAlgn="auto" latinLnBrk="0" hangingPunct="1">
              <a:lnSpc>
                <a:spcPct val="140000"/>
              </a:lnSpc>
              <a:spcBef>
                <a:spcPts val="1000"/>
              </a:spcBef>
              <a:spcAft>
                <a:spcPts val="0"/>
              </a:spcAft>
              <a:buClrTx/>
              <a:buSzTx/>
              <a:buFontTx/>
              <a:buNone/>
              <a:tabLst/>
              <a:defRPr/>
            </a:pPr>
            <a:br>
              <a:rPr lang="sv-SE" dirty="0"/>
            </a:br>
            <a:br>
              <a:rPr lang="sv-SE" dirty="0"/>
            </a:br>
            <a:br>
              <a:rPr lang="sv-SE" dirty="0"/>
            </a:br>
            <a:br>
              <a:rPr lang="sv-SE" dirty="0"/>
            </a:br>
            <a:r>
              <a:rPr lang="sv-SE" dirty="0"/>
              <a:t>Klicka på bildikonen för att </a:t>
            </a:r>
            <a:br>
              <a:rPr lang="sv-SE" dirty="0"/>
            </a:br>
            <a:r>
              <a:rPr lang="sv-SE" dirty="0"/>
              <a:t>infoga en bild, som fyller ut </a:t>
            </a:r>
            <a:br>
              <a:rPr lang="sv-SE" dirty="0"/>
            </a:br>
            <a:r>
              <a:rPr lang="sv-SE" dirty="0"/>
              <a:t>platshållaren med rundat hörn.</a:t>
            </a:r>
            <a:endParaRPr lang="en-US" dirty="0"/>
          </a:p>
        </p:txBody>
      </p:sp>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p:txBody>
          <a:bodyPr/>
          <a:lstStyle>
            <a:lvl1pPr>
              <a:defRPr sz="3600">
                <a:solidFill>
                  <a:schemeClr val="tx1"/>
                </a:solidFill>
              </a:defRPr>
            </a:lvl1pPr>
          </a:lstStyle>
          <a:p>
            <a:r>
              <a:rPr lang="sv-SE" dirty="0"/>
              <a:t>Klicka här för att ändra rubrik </a:t>
            </a:r>
            <a:endParaRPr lang="en-US" dirty="0"/>
          </a:p>
        </p:txBody>
      </p:sp>
    </p:spTree>
    <p:extLst>
      <p:ext uri="{BB962C8B-B14F-4D97-AF65-F5344CB8AC3E}">
        <p14:creationId xmlns:p14="http://schemas.microsoft.com/office/powerpoint/2010/main" val="398218611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vsnittsrubrik blå">
    <p:bg>
      <p:bgRef idx="1001">
        <a:schemeClr val="bg2"/>
      </p:bgRef>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051D5E-8234-4FE1-A794-EDA62F1A143A}"/>
              </a:ext>
            </a:extLst>
          </p:cNvPr>
          <p:cNvSpPr>
            <a:spLocks noGrp="1"/>
          </p:cNvSpPr>
          <p:nvPr>
            <p:ph type="title" hasCustomPrompt="1"/>
          </p:nvPr>
        </p:nvSpPr>
        <p:spPr>
          <a:xfrm>
            <a:off x="831850" y="1709738"/>
            <a:ext cx="10515600" cy="2852737"/>
          </a:xfrm>
        </p:spPr>
        <p:txBody>
          <a:bodyPr anchor="b"/>
          <a:lstStyle>
            <a:lvl1pPr>
              <a:defRPr sz="4000">
                <a:solidFill>
                  <a:schemeClr val="tx2"/>
                </a:solidFill>
              </a:defRPr>
            </a:lvl1pPr>
          </a:lstStyle>
          <a:p>
            <a:r>
              <a:rPr lang="sv-SE" dirty="0"/>
              <a:t>Klicka här för att ändra rubrik</a:t>
            </a:r>
            <a:endParaRPr lang="en-US" dirty="0"/>
          </a:p>
        </p:txBody>
      </p:sp>
      <p:sp>
        <p:nvSpPr>
          <p:cNvPr id="3" name="Platshållare för text 2">
            <a:extLst>
              <a:ext uri="{FF2B5EF4-FFF2-40B4-BE49-F238E27FC236}">
                <a16:creationId xmlns:a16="http://schemas.microsoft.com/office/drawing/2014/main" id="{C39D4FA4-1020-4858-AFFD-B42ADD9A0257}"/>
              </a:ext>
            </a:extLst>
          </p:cNvPr>
          <p:cNvSpPr>
            <a:spLocks noGrp="1"/>
          </p:cNvSpPr>
          <p:nvPr>
            <p:ph type="body" idx="1" hasCustomPrompt="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underrubrik</a:t>
            </a:r>
          </a:p>
        </p:txBody>
      </p:sp>
    </p:spTree>
    <p:extLst>
      <p:ext uri="{BB962C8B-B14F-4D97-AF65-F5344CB8AC3E}">
        <p14:creationId xmlns:p14="http://schemas.microsoft.com/office/powerpoint/2010/main" val="246963795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vsnittsrubrik grädde">
    <p:bg>
      <p:bgPr>
        <a:solidFill>
          <a:schemeClr val="accent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051D5E-8234-4FE1-A794-EDA62F1A143A}"/>
              </a:ext>
            </a:extLst>
          </p:cNvPr>
          <p:cNvSpPr>
            <a:spLocks noGrp="1"/>
          </p:cNvSpPr>
          <p:nvPr>
            <p:ph type="title" hasCustomPrompt="1"/>
          </p:nvPr>
        </p:nvSpPr>
        <p:spPr>
          <a:xfrm>
            <a:off x="831850" y="1709738"/>
            <a:ext cx="10515600" cy="2852737"/>
          </a:xfrm>
        </p:spPr>
        <p:txBody>
          <a:bodyPr anchor="b"/>
          <a:lstStyle>
            <a:lvl1pPr>
              <a:defRPr sz="4000">
                <a:solidFill>
                  <a:schemeClr val="bg2"/>
                </a:solidFill>
              </a:defRPr>
            </a:lvl1pPr>
          </a:lstStyle>
          <a:p>
            <a:r>
              <a:rPr lang="sv-SE" dirty="0"/>
              <a:t>Klicka här för att ändra rubrik</a:t>
            </a:r>
            <a:endParaRPr lang="en-US" dirty="0"/>
          </a:p>
        </p:txBody>
      </p:sp>
      <p:sp>
        <p:nvSpPr>
          <p:cNvPr id="3" name="Platshållare för text 2">
            <a:extLst>
              <a:ext uri="{FF2B5EF4-FFF2-40B4-BE49-F238E27FC236}">
                <a16:creationId xmlns:a16="http://schemas.microsoft.com/office/drawing/2014/main" id="{C39D4FA4-1020-4858-AFFD-B42ADD9A0257}"/>
              </a:ext>
            </a:extLst>
          </p:cNvPr>
          <p:cNvSpPr>
            <a:spLocks noGrp="1"/>
          </p:cNvSpPr>
          <p:nvPr>
            <p:ph type="body" idx="1" hasCustomPrompt="1"/>
          </p:nvPr>
        </p:nvSpPr>
        <p:spPr>
          <a:xfrm>
            <a:off x="831850" y="4589463"/>
            <a:ext cx="10515600" cy="1500187"/>
          </a:xfrm>
        </p:spPr>
        <p:txBody>
          <a:bodyPr/>
          <a:lstStyle>
            <a:lvl1pPr marL="0" indent="0">
              <a:buNone/>
              <a:defRPr sz="2400">
                <a:solidFill>
                  <a:schemeClr val="bg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underrubrik</a:t>
            </a:r>
          </a:p>
        </p:txBody>
      </p:sp>
    </p:spTree>
    <p:extLst>
      <p:ext uri="{BB962C8B-B14F-4D97-AF65-F5344CB8AC3E}">
        <p14:creationId xmlns:p14="http://schemas.microsoft.com/office/powerpoint/2010/main" val="323051253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Avsnittsrubrik vit">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051D5E-8234-4FE1-A794-EDA62F1A143A}"/>
              </a:ext>
            </a:extLst>
          </p:cNvPr>
          <p:cNvSpPr>
            <a:spLocks noGrp="1"/>
          </p:cNvSpPr>
          <p:nvPr>
            <p:ph type="title" hasCustomPrompt="1"/>
          </p:nvPr>
        </p:nvSpPr>
        <p:spPr>
          <a:xfrm>
            <a:off x="831850" y="1709738"/>
            <a:ext cx="10515600" cy="2852737"/>
          </a:xfrm>
        </p:spPr>
        <p:txBody>
          <a:bodyPr anchor="b"/>
          <a:lstStyle>
            <a:lvl1pPr>
              <a:defRPr sz="4000">
                <a:solidFill>
                  <a:schemeClr val="bg1"/>
                </a:solidFill>
              </a:defRPr>
            </a:lvl1pPr>
          </a:lstStyle>
          <a:p>
            <a:r>
              <a:rPr lang="sv-SE" dirty="0"/>
              <a:t>Klicka här för att ändra rubrik</a:t>
            </a:r>
            <a:endParaRPr lang="en-US" dirty="0"/>
          </a:p>
        </p:txBody>
      </p:sp>
      <p:sp>
        <p:nvSpPr>
          <p:cNvPr id="3" name="Platshållare för text 2">
            <a:extLst>
              <a:ext uri="{FF2B5EF4-FFF2-40B4-BE49-F238E27FC236}">
                <a16:creationId xmlns:a16="http://schemas.microsoft.com/office/drawing/2014/main" id="{C39D4FA4-1020-4858-AFFD-B42ADD9A0257}"/>
              </a:ext>
            </a:extLst>
          </p:cNvPr>
          <p:cNvSpPr>
            <a:spLocks noGrp="1"/>
          </p:cNvSpPr>
          <p:nvPr>
            <p:ph type="body" idx="1" hasCustomPrompt="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underrubrik</a:t>
            </a:r>
          </a:p>
        </p:txBody>
      </p:sp>
    </p:spTree>
    <p:extLst>
      <p:ext uri="{BB962C8B-B14F-4D97-AF65-F5344CB8AC3E}">
        <p14:creationId xmlns:p14="http://schemas.microsoft.com/office/powerpoint/2010/main" val="183717445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om yta_grädde">
    <p:bg>
      <p:bgPr>
        <a:solidFill>
          <a:schemeClr val="accent2"/>
        </a:solidFill>
        <a:effectLst/>
      </p:bgPr>
    </p:bg>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9A4AEAF6-85EC-150D-D807-A8F0E68C11C4}"/>
              </a:ext>
            </a:extLst>
          </p:cNvPr>
          <p:cNvSpPr>
            <a:spLocks noGrp="1"/>
          </p:cNvSpPr>
          <p:nvPr>
            <p:ph type="title" hasCustomPrompt="1"/>
          </p:nvPr>
        </p:nvSpPr>
        <p:spPr>
          <a:xfrm>
            <a:off x="609600" y="360000"/>
            <a:ext cx="10972800" cy="735153"/>
          </a:xfrm>
        </p:spPr>
        <p:txBody>
          <a:bodyPr/>
          <a:lstStyle>
            <a:lvl1pPr>
              <a:defRPr sz="3600">
                <a:solidFill>
                  <a:schemeClr val="tx2"/>
                </a:solidFill>
              </a:defRPr>
            </a:lvl1pPr>
          </a:lstStyle>
          <a:p>
            <a:r>
              <a:rPr lang="sv-SE" dirty="0"/>
              <a:t>Klicka här för att ändra rubrik</a:t>
            </a:r>
            <a:endParaRPr lang="en-US" dirty="0"/>
          </a:p>
        </p:txBody>
      </p:sp>
    </p:spTree>
    <p:extLst>
      <p:ext uri="{BB962C8B-B14F-4D97-AF65-F5344CB8AC3E}">
        <p14:creationId xmlns:p14="http://schemas.microsoft.com/office/powerpoint/2010/main" val="91488507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om yta_hav">
    <p:bg>
      <p:bgPr>
        <a:solidFill>
          <a:schemeClr val="accent1"/>
        </a:solidFill>
        <a:effectLst/>
      </p:bgPr>
    </p:bg>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9A4AEAF6-85EC-150D-D807-A8F0E68C11C4}"/>
              </a:ext>
            </a:extLst>
          </p:cNvPr>
          <p:cNvSpPr>
            <a:spLocks noGrp="1"/>
          </p:cNvSpPr>
          <p:nvPr>
            <p:ph type="title" hasCustomPrompt="1"/>
          </p:nvPr>
        </p:nvSpPr>
        <p:spPr>
          <a:xfrm>
            <a:off x="609600" y="360000"/>
            <a:ext cx="10972800" cy="735153"/>
          </a:xfrm>
        </p:spPr>
        <p:txBody>
          <a:bodyPr/>
          <a:lstStyle>
            <a:lvl1pPr>
              <a:defRPr sz="3600">
                <a:solidFill>
                  <a:schemeClr val="bg2"/>
                </a:solidFill>
              </a:defRPr>
            </a:lvl1pPr>
          </a:lstStyle>
          <a:p>
            <a:r>
              <a:rPr lang="sv-SE" dirty="0"/>
              <a:t>Klicka här för att ändra rubrik</a:t>
            </a:r>
            <a:endParaRPr lang="en-US" dirty="0"/>
          </a:p>
        </p:txBody>
      </p:sp>
    </p:spTree>
    <p:extLst>
      <p:ext uri="{BB962C8B-B14F-4D97-AF65-F5344CB8AC3E}">
        <p14:creationId xmlns:p14="http://schemas.microsoft.com/office/powerpoint/2010/main" val="266869693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om yta_vit">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9A4AEAF6-85EC-150D-D807-A8F0E68C11C4}"/>
              </a:ext>
            </a:extLst>
          </p:cNvPr>
          <p:cNvSpPr>
            <a:spLocks noGrp="1"/>
          </p:cNvSpPr>
          <p:nvPr>
            <p:ph type="title" hasCustomPrompt="1"/>
          </p:nvPr>
        </p:nvSpPr>
        <p:spPr>
          <a:xfrm>
            <a:off x="609600" y="360000"/>
            <a:ext cx="10972800" cy="735153"/>
          </a:xfrm>
        </p:spPr>
        <p:txBody>
          <a:bodyPr/>
          <a:lstStyle>
            <a:lvl1pPr>
              <a:defRPr sz="3600">
                <a:solidFill>
                  <a:schemeClr val="tx1"/>
                </a:solidFill>
              </a:defRPr>
            </a:lvl1pPr>
          </a:lstStyle>
          <a:p>
            <a:r>
              <a:rPr lang="sv-SE" dirty="0"/>
              <a:t>Klicka här för att ändra rubrik</a:t>
            </a:r>
            <a:endParaRPr lang="en-US" dirty="0"/>
          </a:p>
        </p:txBody>
      </p:sp>
    </p:spTree>
    <p:extLst>
      <p:ext uri="{BB962C8B-B14F-4D97-AF65-F5344CB8AC3E}">
        <p14:creationId xmlns:p14="http://schemas.microsoft.com/office/powerpoint/2010/main" val="137528112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om yta utan platshållare_vit ">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400ECA7-AE51-F08E-9F74-11BB66F2A089}"/>
              </a:ext>
            </a:extLst>
          </p:cNvPr>
          <p:cNvSpPr>
            <a:spLocks noGrp="1"/>
          </p:cNvSpPr>
          <p:nvPr>
            <p:ph type="title" hasCustomPrompt="1"/>
          </p:nvPr>
        </p:nvSpPr>
        <p:spPr>
          <a:xfrm>
            <a:off x="609600" y="360000"/>
            <a:ext cx="10972800" cy="735153"/>
          </a:xfrm>
        </p:spPr>
        <p:txBody>
          <a:bodyPr/>
          <a:lstStyle>
            <a:lvl1pPr>
              <a:defRPr sz="3600">
                <a:solidFill>
                  <a:schemeClr val="tx1"/>
                </a:solidFill>
              </a:defRPr>
            </a:lvl1pPr>
          </a:lstStyle>
          <a:p>
            <a:r>
              <a:rPr lang="sv-SE" dirty="0"/>
              <a:t>Klicka här för att ändra rubrik</a:t>
            </a:r>
            <a:endParaRPr lang="en-US" dirty="0"/>
          </a:p>
        </p:txBody>
      </p:sp>
    </p:spTree>
    <p:extLst>
      <p:ext uri="{BB962C8B-B14F-4D97-AF65-F5344CB8AC3E}">
        <p14:creationId xmlns:p14="http://schemas.microsoft.com/office/powerpoint/2010/main" val="33931322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tartbild grädde">
    <p:bg>
      <p:bgRef idx="1001">
        <a:schemeClr val="bg2"/>
      </p:bgRef>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9A07AEC-4933-4E73-917F-A4A367715DCB}"/>
              </a:ext>
            </a:extLst>
          </p:cNvPr>
          <p:cNvSpPr>
            <a:spLocks noGrp="1"/>
          </p:cNvSpPr>
          <p:nvPr>
            <p:ph type="ctrTitle" hasCustomPrompt="1"/>
          </p:nvPr>
        </p:nvSpPr>
        <p:spPr>
          <a:xfrm>
            <a:off x="914400" y="1700809"/>
            <a:ext cx="10363200" cy="1470025"/>
          </a:xfrm>
        </p:spPr>
        <p:txBody>
          <a:bodyPr anchor="b"/>
          <a:lstStyle>
            <a:lvl1pPr algn="ctr">
              <a:lnSpc>
                <a:spcPct val="110000"/>
              </a:lnSpc>
              <a:defRPr sz="4400">
                <a:solidFill>
                  <a:schemeClr val="tx2"/>
                </a:solidFill>
              </a:defRPr>
            </a:lvl1pPr>
          </a:lstStyle>
          <a:p>
            <a:r>
              <a:rPr lang="sv-SE" dirty="0"/>
              <a:t>Klicka här för att ändra rubrik</a:t>
            </a:r>
            <a:endParaRPr lang="en-US" dirty="0"/>
          </a:p>
        </p:txBody>
      </p:sp>
      <p:sp>
        <p:nvSpPr>
          <p:cNvPr id="3" name="Underrubrik 2">
            <a:extLst>
              <a:ext uri="{FF2B5EF4-FFF2-40B4-BE49-F238E27FC236}">
                <a16:creationId xmlns:a16="http://schemas.microsoft.com/office/drawing/2014/main" id="{74B17208-3F22-4DF6-B2AB-2683AB098CC7}"/>
              </a:ext>
            </a:extLst>
          </p:cNvPr>
          <p:cNvSpPr>
            <a:spLocks noGrp="1"/>
          </p:cNvSpPr>
          <p:nvPr>
            <p:ph type="subTitle" idx="1" hasCustomPrompt="1"/>
          </p:nvPr>
        </p:nvSpPr>
        <p:spPr>
          <a:xfrm>
            <a:off x="1828800" y="3404592"/>
            <a:ext cx="8534400" cy="1108414"/>
          </a:xfrm>
        </p:spPr>
        <p:txBody>
          <a:bodyPr/>
          <a:lstStyle>
            <a:lvl1pPr marL="0" indent="0" algn="ctr">
              <a:lnSpc>
                <a:spcPct val="110000"/>
              </a:lnSpc>
              <a:buNone/>
              <a:defRPr sz="28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Klicka här för att ändra underrubrik</a:t>
            </a:r>
            <a:endParaRPr lang="en-US" dirty="0"/>
          </a:p>
        </p:txBody>
      </p:sp>
      <p:pic>
        <p:nvPicPr>
          <p:cNvPr id="10" name="Bildobjekt 9">
            <a:extLst>
              <a:ext uri="{FF2B5EF4-FFF2-40B4-BE49-F238E27FC236}">
                <a16:creationId xmlns:a16="http://schemas.microsoft.com/office/drawing/2014/main" id="{5268180F-B84D-0F44-B4B5-93A7D7845BEC}"/>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spTree>
    <p:extLst>
      <p:ext uri="{BB962C8B-B14F-4D97-AF65-F5344CB8AC3E}">
        <p14:creationId xmlns:p14="http://schemas.microsoft.com/office/powerpoint/2010/main" val="22700971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Jämförelse neutra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109971-4745-4ECE-8A5C-4E00F03AC096}"/>
              </a:ext>
            </a:extLst>
          </p:cNvPr>
          <p:cNvSpPr>
            <a:spLocks noGrp="1"/>
          </p:cNvSpPr>
          <p:nvPr>
            <p:ph type="title" hasCustomPrompt="1"/>
          </p:nvPr>
        </p:nvSpPr>
        <p:spPr>
          <a:xfrm>
            <a:off x="609600" y="360000"/>
            <a:ext cx="10972800" cy="724521"/>
          </a:xfrm>
        </p:spPr>
        <p:txBody>
          <a:bodyPr/>
          <a:lstStyle>
            <a:lvl1pPr>
              <a:defRPr sz="3600">
                <a:solidFill>
                  <a:schemeClr val="tx1"/>
                </a:solidFill>
              </a:defRPr>
            </a:lvl1pPr>
          </a:lstStyle>
          <a:p>
            <a:r>
              <a:rPr lang="sv-SE" dirty="0"/>
              <a:t>Klicka här för att ändra rubrik</a:t>
            </a:r>
            <a:endParaRPr lang="en-US" dirty="0"/>
          </a:p>
        </p:txBody>
      </p:sp>
      <p:sp>
        <p:nvSpPr>
          <p:cNvPr id="3" name="Platshållare för text 2">
            <a:extLst>
              <a:ext uri="{FF2B5EF4-FFF2-40B4-BE49-F238E27FC236}">
                <a16:creationId xmlns:a16="http://schemas.microsoft.com/office/drawing/2014/main" id="{596A0ADB-768E-4380-A0DC-DA924401FB73}"/>
              </a:ext>
            </a:extLst>
          </p:cNvPr>
          <p:cNvSpPr>
            <a:spLocks noGrp="1"/>
          </p:cNvSpPr>
          <p:nvPr>
            <p:ph type="body" idx="1" hasCustomPrompt="1"/>
          </p:nvPr>
        </p:nvSpPr>
        <p:spPr>
          <a:xfrm>
            <a:off x="609600" y="1241051"/>
            <a:ext cx="5157787"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underrubrik</a:t>
            </a:r>
          </a:p>
        </p:txBody>
      </p:sp>
      <p:sp>
        <p:nvSpPr>
          <p:cNvPr id="4" name="Platshållare för innehåll 3">
            <a:extLst>
              <a:ext uri="{FF2B5EF4-FFF2-40B4-BE49-F238E27FC236}">
                <a16:creationId xmlns:a16="http://schemas.microsoft.com/office/drawing/2014/main" id="{5419755C-5DBD-4541-AA01-2558E5D30508}"/>
              </a:ext>
            </a:extLst>
          </p:cNvPr>
          <p:cNvSpPr>
            <a:spLocks noGrp="1"/>
          </p:cNvSpPr>
          <p:nvPr>
            <p:ph sz="half" idx="2" hasCustomPrompt="1"/>
          </p:nvPr>
        </p:nvSpPr>
        <p:spPr>
          <a:xfrm>
            <a:off x="609600" y="2221492"/>
            <a:ext cx="5157787" cy="3968170"/>
          </a:xfrm>
        </p:spPr>
        <p:txBody>
          <a:bodyPr/>
          <a:lstStyle>
            <a:lvl1pPr>
              <a:lnSpc>
                <a:spcPct val="110000"/>
              </a:lnSpc>
              <a:spcBef>
                <a:spcPts val="1600"/>
              </a:spcBef>
              <a:buClr>
                <a:schemeClr val="tx1"/>
              </a:buClr>
              <a:defRPr sz="2400">
                <a:solidFill>
                  <a:schemeClr val="tx1"/>
                </a:solidFill>
              </a:defRPr>
            </a:lvl1pPr>
            <a:lvl2pPr>
              <a:lnSpc>
                <a:spcPct val="110000"/>
              </a:lnSpc>
              <a:spcBef>
                <a:spcPts val="1000"/>
              </a:spcBef>
              <a:buClr>
                <a:schemeClr val="tx1"/>
              </a:buClr>
              <a:defRPr sz="2400">
                <a:solidFill>
                  <a:schemeClr val="tx1"/>
                </a:solidFill>
              </a:defRPr>
            </a:lvl2pPr>
            <a:lvl3pPr>
              <a:lnSpc>
                <a:spcPct val="110000"/>
              </a:lnSpc>
              <a:buClr>
                <a:schemeClr val="tx1"/>
              </a:buClr>
              <a:defRPr>
                <a:solidFill>
                  <a:schemeClr val="tx1"/>
                </a:solidFill>
              </a:defRPr>
            </a:lvl3pPr>
            <a:lvl4pPr>
              <a:lnSpc>
                <a:spcPct val="110000"/>
              </a:lnSpc>
              <a:defRPr/>
            </a:lvl4pPr>
            <a:lvl5pPr>
              <a:lnSpc>
                <a:spcPct val="110000"/>
              </a:lnSpc>
              <a:defRPr/>
            </a:lvl5pPr>
          </a:lstStyle>
          <a:p>
            <a:pPr lvl="0"/>
            <a:r>
              <a:rPr lang="sv-SE" dirty="0"/>
              <a:t>Skriv text här</a:t>
            </a:r>
          </a:p>
          <a:p>
            <a:pPr lvl="1"/>
            <a:r>
              <a:rPr lang="sv-SE" dirty="0"/>
              <a:t>Nivå två</a:t>
            </a:r>
          </a:p>
          <a:p>
            <a:pPr lvl="2"/>
            <a:r>
              <a:rPr lang="sv-SE" dirty="0"/>
              <a:t>Nivå tre</a:t>
            </a:r>
          </a:p>
        </p:txBody>
      </p:sp>
      <p:sp>
        <p:nvSpPr>
          <p:cNvPr id="5" name="Platshållare för text 4">
            <a:extLst>
              <a:ext uri="{FF2B5EF4-FFF2-40B4-BE49-F238E27FC236}">
                <a16:creationId xmlns:a16="http://schemas.microsoft.com/office/drawing/2014/main" id="{C84B153F-E910-4E67-86A0-0C4BB4976259}"/>
              </a:ext>
            </a:extLst>
          </p:cNvPr>
          <p:cNvSpPr>
            <a:spLocks noGrp="1"/>
          </p:cNvSpPr>
          <p:nvPr>
            <p:ph type="body" sz="quarter" idx="3" hasCustomPrompt="1"/>
          </p:nvPr>
        </p:nvSpPr>
        <p:spPr>
          <a:xfrm>
            <a:off x="6382650" y="1241051"/>
            <a:ext cx="5183188"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underrubrik</a:t>
            </a:r>
          </a:p>
        </p:txBody>
      </p:sp>
      <p:sp>
        <p:nvSpPr>
          <p:cNvPr id="6" name="Platshållare för innehåll 5">
            <a:extLst>
              <a:ext uri="{FF2B5EF4-FFF2-40B4-BE49-F238E27FC236}">
                <a16:creationId xmlns:a16="http://schemas.microsoft.com/office/drawing/2014/main" id="{5E39F378-447A-4833-854F-DDA68DE37968}"/>
              </a:ext>
            </a:extLst>
          </p:cNvPr>
          <p:cNvSpPr>
            <a:spLocks noGrp="1"/>
          </p:cNvSpPr>
          <p:nvPr>
            <p:ph sz="quarter" idx="4" hasCustomPrompt="1"/>
          </p:nvPr>
        </p:nvSpPr>
        <p:spPr>
          <a:xfrm>
            <a:off x="6399212" y="2221492"/>
            <a:ext cx="5183188" cy="3968170"/>
          </a:xfrm>
        </p:spPr>
        <p:txBody>
          <a:bodyPr/>
          <a:lstStyle>
            <a:lvl1pPr>
              <a:lnSpc>
                <a:spcPct val="110000"/>
              </a:lnSpc>
              <a:spcBef>
                <a:spcPts val="1600"/>
              </a:spcBef>
              <a:buClr>
                <a:schemeClr val="tx1"/>
              </a:buClr>
              <a:defRPr sz="2400">
                <a:solidFill>
                  <a:schemeClr val="tx1"/>
                </a:solidFill>
              </a:defRPr>
            </a:lvl1pPr>
            <a:lvl2pPr>
              <a:lnSpc>
                <a:spcPct val="110000"/>
              </a:lnSpc>
              <a:spcBef>
                <a:spcPts val="1000"/>
              </a:spcBef>
              <a:buClr>
                <a:schemeClr val="tx1"/>
              </a:buClr>
              <a:defRPr sz="2400">
                <a:solidFill>
                  <a:schemeClr val="tx1"/>
                </a:solidFill>
              </a:defRPr>
            </a:lvl2pPr>
            <a:lvl3pPr>
              <a:lnSpc>
                <a:spcPct val="110000"/>
              </a:lnSpc>
              <a:buClr>
                <a:schemeClr val="tx1"/>
              </a:buClr>
              <a:defRPr>
                <a:solidFill>
                  <a:schemeClr val="tx1"/>
                </a:solidFill>
              </a:defRPr>
            </a:lvl3pPr>
            <a:lvl4pPr>
              <a:lnSpc>
                <a:spcPct val="110000"/>
              </a:lnSpc>
              <a:defRPr/>
            </a:lvl4pPr>
            <a:lvl5pPr>
              <a:lnSpc>
                <a:spcPct val="110000"/>
              </a:lnSpc>
              <a:defRPr/>
            </a:lvl5pPr>
          </a:lstStyle>
          <a:p>
            <a:pPr lvl="0"/>
            <a:r>
              <a:rPr lang="sv-SE" dirty="0"/>
              <a:t>Skriv text här</a:t>
            </a:r>
          </a:p>
          <a:p>
            <a:pPr lvl="1"/>
            <a:r>
              <a:rPr lang="sv-SE" dirty="0"/>
              <a:t>Nivå två</a:t>
            </a:r>
          </a:p>
          <a:p>
            <a:pPr lvl="2"/>
            <a:r>
              <a:rPr lang="sv-SE" dirty="0"/>
              <a:t>Nivå tre</a:t>
            </a:r>
          </a:p>
        </p:txBody>
      </p:sp>
    </p:spTree>
    <p:extLst>
      <p:ext uri="{BB962C8B-B14F-4D97-AF65-F5344CB8AC3E}">
        <p14:creationId xmlns:p14="http://schemas.microsoft.com/office/powerpoint/2010/main" val="99178910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Halvsidesbild blå">
    <p:bg>
      <p:bgPr>
        <a:solidFill>
          <a:schemeClr val="accent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609600" y="274638"/>
            <a:ext cx="5181600" cy="1143000"/>
          </a:xfrm>
        </p:spPr>
        <p:txBody>
          <a:bodyPr/>
          <a:lstStyle>
            <a:lvl1pPr>
              <a:defRPr sz="3200">
                <a:solidFill>
                  <a:schemeClr val="bg2"/>
                </a:solidFill>
              </a:defRPr>
            </a:lvl1pPr>
          </a:lstStyle>
          <a:p>
            <a:r>
              <a:rPr lang="sv-SE" dirty="0"/>
              <a:t>Klicka här för att ändra rubrik</a:t>
            </a:r>
            <a:endParaRPr lang="en-US" dirty="0"/>
          </a:p>
        </p:txBody>
      </p:sp>
      <p:sp>
        <p:nvSpPr>
          <p:cNvPr id="10" name="Platshållare för innehåll 2">
            <a:extLst>
              <a:ext uri="{FF2B5EF4-FFF2-40B4-BE49-F238E27FC236}">
                <a16:creationId xmlns:a16="http://schemas.microsoft.com/office/drawing/2014/main" id="{5C763317-F411-4D62-BE3D-5C26FC77F3B8}"/>
              </a:ext>
            </a:extLst>
          </p:cNvPr>
          <p:cNvSpPr>
            <a:spLocks noGrp="1"/>
          </p:cNvSpPr>
          <p:nvPr>
            <p:ph sz="half" idx="1" hasCustomPrompt="1"/>
          </p:nvPr>
        </p:nvSpPr>
        <p:spPr>
          <a:xfrm>
            <a:off x="609600" y="1600201"/>
            <a:ext cx="5181600" cy="4768701"/>
          </a:xfrm>
        </p:spPr>
        <p:txBody>
          <a:bodyPr/>
          <a:lstStyle>
            <a:lvl1pPr>
              <a:lnSpc>
                <a:spcPct val="110000"/>
              </a:lnSpc>
              <a:spcBef>
                <a:spcPts val="1600"/>
              </a:spcBef>
              <a:buClr>
                <a:schemeClr val="accent2"/>
              </a:buClr>
              <a:defRPr sz="2800">
                <a:solidFill>
                  <a:schemeClr val="bg2"/>
                </a:solidFill>
              </a:defRPr>
            </a:lvl1pPr>
            <a:lvl2pPr>
              <a:spcBef>
                <a:spcPts val="1000"/>
              </a:spcBef>
              <a:buClr>
                <a:schemeClr val="accent2"/>
              </a:buClr>
              <a:defRPr sz="2400">
                <a:solidFill>
                  <a:schemeClr val="bg2"/>
                </a:solidFill>
              </a:defRPr>
            </a:lvl2pPr>
            <a:lvl3pPr>
              <a:lnSpc>
                <a:spcPct val="110000"/>
              </a:lnSpc>
              <a:defRPr sz="2400"/>
            </a:lvl3pPr>
            <a:lvl4pPr>
              <a:lnSpc>
                <a:spcPct val="110000"/>
              </a:lnSpc>
              <a:defRPr/>
            </a:lvl4pPr>
            <a:lvl5pPr>
              <a:lnSpc>
                <a:spcPct val="110000"/>
              </a:lnSpc>
              <a:defRPr/>
            </a:lvl5pPr>
          </a:lstStyle>
          <a:p>
            <a:pPr lvl="0"/>
            <a:r>
              <a:rPr lang="sv-SE" dirty="0"/>
              <a:t>Skriv text här</a:t>
            </a:r>
          </a:p>
          <a:p>
            <a:pPr lvl="1"/>
            <a:r>
              <a:rPr lang="sv-SE" dirty="0"/>
              <a:t>Nivå två</a:t>
            </a:r>
          </a:p>
        </p:txBody>
      </p:sp>
      <p:sp>
        <p:nvSpPr>
          <p:cNvPr id="19" name="Platshållare för bild 18">
            <a:extLst>
              <a:ext uri="{FF2B5EF4-FFF2-40B4-BE49-F238E27FC236}">
                <a16:creationId xmlns:a16="http://schemas.microsoft.com/office/drawing/2014/main" id="{D6486219-2215-4369-90BE-9897A751A24C}"/>
              </a:ext>
            </a:extLst>
          </p:cNvPr>
          <p:cNvSpPr>
            <a:spLocks noGrp="1" noChangeAspect="1"/>
          </p:cNvSpPr>
          <p:nvPr>
            <p:ph type="pic" sz="quarter" idx="13" hasCustomPrompt="1"/>
          </p:nvPr>
        </p:nvSpPr>
        <p:spPr>
          <a:xfrm>
            <a:off x="5969000" y="0"/>
            <a:ext cx="5880100" cy="6557963"/>
          </a:xfrm>
          <a:custGeom>
            <a:avLst/>
            <a:gdLst/>
            <a:ahLst/>
            <a:cxnLst/>
            <a:rect l="l" t="t" r="r" b="b"/>
            <a:pathLst>
              <a:path w="5880100" h="6557963">
                <a:moveTo>
                  <a:pt x="0" y="0"/>
                </a:moveTo>
                <a:lnTo>
                  <a:pt x="5880100" y="0"/>
                </a:lnTo>
                <a:lnTo>
                  <a:pt x="5880100" y="5413848"/>
                </a:lnTo>
                <a:lnTo>
                  <a:pt x="5815773" y="5417096"/>
                </a:lnTo>
                <a:cubicBezTo>
                  <a:pt x="5265126" y="5473017"/>
                  <a:pt x="4827361" y="5910782"/>
                  <a:pt x="4771440" y="6461429"/>
                </a:cubicBezTo>
                <a:lnTo>
                  <a:pt x="4766565" y="6557963"/>
                </a:lnTo>
                <a:lnTo>
                  <a:pt x="0" y="6557963"/>
                </a:lnTo>
                <a:close/>
              </a:path>
            </a:pathLst>
          </a:custGeom>
        </p:spPr>
        <p:txBody>
          <a:bodyPr wrap="square" anchor="ctr" anchorCtr="0">
            <a:noAutofit/>
          </a:bodyPr>
          <a:lstStyle>
            <a:lvl1pPr marL="0" indent="0" algn="ctr">
              <a:lnSpc>
                <a:spcPct val="100000"/>
              </a:lnSpc>
              <a:spcBef>
                <a:spcPts val="600"/>
              </a:spcBef>
              <a:buFontTx/>
              <a:buNone/>
              <a:defRPr sz="2000">
                <a:solidFill>
                  <a:schemeClr val="bg2"/>
                </a:solidFill>
              </a:defRPr>
            </a:lvl1pPr>
          </a:lstStyle>
          <a:p>
            <a:pPr marL="0" marR="0" lvl="0" indent="0" algn="ctr" defTabSz="914400" rtl="0" eaLnBrk="1" fontAlgn="auto" latinLnBrk="0" hangingPunct="1">
              <a:lnSpc>
                <a:spcPct val="140000"/>
              </a:lnSpc>
              <a:spcBef>
                <a:spcPts val="1000"/>
              </a:spcBef>
              <a:spcAft>
                <a:spcPts val="0"/>
              </a:spcAft>
              <a:buClrTx/>
              <a:buSzTx/>
              <a:buFontTx/>
              <a:buNone/>
              <a:tabLst/>
              <a:defRPr/>
            </a:pPr>
            <a:br>
              <a:rPr lang="sv-SE" dirty="0"/>
            </a:br>
            <a:br>
              <a:rPr lang="sv-SE" dirty="0"/>
            </a:br>
            <a:br>
              <a:rPr lang="sv-SE" dirty="0"/>
            </a:br>
            <a:br>
              <a:rPr lang="sv-SE" dirty="0"/>
            </a:br>
            <a:r>
              <a:rPr lang="sv-SE" dirty="0"/>
              <a:t>Klicka på ikonen för att </a:t>
            </a:r>
            <a:br>
              <a:rPr lang="sv-SE" dirty="0"/>
            </a:br>
            <a:r>
              <a:rPr lang="sv-SE" dirty="0"/>
              <a:t>infoga en bild, som fyller ut </a:t>
            </a:r>
            <a:br>
              <a:rPr lang="sv-SE" dirty="0"/>
            </a:br>
            <a:r>
              <a:rPr lang="sv-SE" dirty="0"/>
              <a:t>platshållaren med rundat hörn.</a:t>
            </a:r>
            <a:endParaRPr lang="en-US" dirty="0"/>
          </a:p>
        </p:txBody>
      </p:sp>
    </p:spTree>
    <p:extLst>
      <p:ext uri="{BB962C8B-B14F-4D97-AF65-F5344CB8AC3E}">
        <p14:creationId xmlns:p14="http://schemas.microsoft.com/office/powerpoint/2010/main" val="404720990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Halvsidesbild grädde ">
    <p:bg>
      <p:bgPr>
        <a:solidFill>
          <a:schemeClr val="bg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609600" y="274638"/>
            <a:ext cx="5181600" cy="1143000"/>
          </a:xfrm>
        </p:spPr>
        <p:txBody>
          <a:bodyPr/>
          <a:lstStyle>
            <a:lvl1pPr>
              <a:defRPr sz="3200">
                <a:solidFill>
                  <a:schemeClr val="tx2"/>
                </a:solidFill>
              </a:defRPr>
            </a:lvl1pPr>
          </a:lstStyle>
          <a:p>
            <a:r>
              <a:rPr lang="sv-SE" dirty="0"/>
              <a:t>Klicka här för att ändra rubrik</a:t>
            </a:r>
            <a:endParaRPr lang="en-US" dirty="0"/>
          </a:p>
        </p:txBody>
      </p:sp>
      <p:sp>
        <p:nvSpPr>
          <p:cNvPr id="10" name="Platshållare för innehåll 2">
            <a:extLst>
              <a:ext uri="{FF2B5EF4-FFF2-40B4-BE49-F238E27FC236}">
                <a16:creationId xmlns:a16="http://schemas.microsoft.com/office/drawing/2014/main" id="{5C763317-F411-4D62-BE3D-5C26FC77F3B8}"/>
              </a:ext>
            </a:extLst>
          </p:cNvPr>
          <p:cNvSpPr>
            <a:spLocks noGrp="1"/>
          </p:cNvSpPr>
          <p:nvPr>
            <p:ph sz="half" idx="1" hasCustomPrompt="1"/>
          </p:nvPr>
        </p:nvSpPr>
        <p:spPr>
          <a:xfrm>
            <a:off x="609600" y="1600201"/>
            <a:ext cx="5181600" cy="4768701"/>
          </a:xfrm>
        </p:spPr>
        <p:txBody>
          <a:bodyPr/>
          <a:lstStyle>
            <a:lvl1pPr>
              <a:lnSpc>
                <a:spcPct val="110000"/>
              </a:lnSpc>
              <a:spcBef>
                <a:spcPts val="1600"/>
              </a:spcBef>
              <a:buClr>
                <a:schemeClr val="tx2"/>
              </a:buClr>
              <a:defRPr sz="2800">
                <a:solidFill>
                  <a:schemeClr val="tx2"/>
                </a:solidFill>
              </a:defRPr>
            </a:lvl1pPr>
            <a:lvl2pPr>
              <a:spcBef>
                <a:spcPts val="1000"/>
              </a:spcBef>
              <a:buClr>
                <a:schemeClr val="tx2"/>
              </a:buClr>
              <a:defRPr sz="2400">
                <a:solidFill>
                  <a:schemeClr val="tx2"/>
                </a:solidFill>
              </a:defRPr>
            </a:lvl2pPr>
            <a:lvl3pPr>
              <a:lnSpc>
                <a:spcPct val="110000"/>
              </a:lnSpc>
              <a:defRPr sz="2400"/>
            </a:lvl3pPr>
            <a:lvl4pPr>
              <a:lnSpc>
                <a:spcPct val="110000"/>
              </a:lnSpc>
              <a:defRPr/>
            </a:lvl4pPr>
            <a:lvl5pPr>
              <a:lnSpc>
                <a:spcPct val="110000"/>
              </a:lnSpc>
              <a:defRPr/>
            </a:lvl5pPr>
          </a:lstStyle>
          <a:p>
            <a:pPr lvl="0"/>
            <a:r>
              <a:rPr lang="sv-SE" dirty="0"/>
              <a:t>Skriv text här</a:t>
            </a:r>
          </a:p>
          <a:p>
            <a:pPr lvl="1"/>
            <a:r>
              <a:rPr lang="sv-SE" dirty="0"/>
              <a:t>Nivå två</a:t>
            </a:r>
          </a:p>
        </p:txBody>
      </p:sp>
      <p:sp>
        <p:nvSpPr>
          <p:cNvPr id="19" name="Platshållare för bild 18">
            <a:extLst>
              <a:ext uri="{FF2B5EF4-FFF2-40B4-BE49-F238E27FC236}">
                <a16:creationId xmlns:a16="http://schemas.microsoft.com/office/drawing/2014/main" id="{D6486219-2215-4369-90BE-9897A751A24C}"/>
              </a:ext>
            </a:extLst>
          </p:cNvPr>
          <p:cNvSpPr>
            <a:spLocks noGrp="1" noChangeAspect="1"/>
          </p:cNvSpPr>
          <p:nvPr>
            <p:ph type="pic" sz="quarter" idx="13" hasCustomPrompt="1"/>
          </p:nvPr>
        </p:nvSpPr>
        <p:spPr>
          <a:xfrm>
            <a:off x="5969000" y="1"/>
            <a:ext cx="5880100" cy="6517758"/>
          </a:xfrm>
          <a:custGeom>
            <a:avLst/>
            <a:gdLst/>
            <a:ahLst/>
            <a:cxnLst/>
            <a:rect l="l" t="t" r="r" b="b"/>
            <a:pathLst>
              <a:path w="5880100" h="6557963">
                <a:moveTo>
                  <a:pt x="0" y="0"/>
                </a:moveTo>
                <a:lnTo>
                  <a:pt x="5880100" y="0"/>
                </a:lnTo>
                <a:lnTo>
                  <a:pt x="5880100" y="5413848"/>
                </a:lnTo>
                <a:lnTo>
                  <a:pt x="5815773" y="5417096"/>
                </a:lnTo>
                <a:cubicBezTo>
                  <a:pt x="5265126" y="5473017"/>
                  <a:pt x="4827361" y="5910782"/>
                  <a:pt x="4771440" y="6461429"/>
                </a:cubicBezTo>
                <a:lnTo>
                  <a:pt x="4766565" y="6557963"/>
                </a:lnTo>
                <a:lnTo>
                  <a:pt x="0" y="6557963"/>
                </a:lnTo>
                <a:close/>
              </a:path>
            </a:pathLst>
          </a:custGeom>
        </p:spPr>
        <p:txBody>
          <a:bodyPr wrap="square" anchor="ctr" anchorCtr="0">
            <a:noAutofit/>
          </a:bodyPr>
          <a:lstStyle>
            <a:lvl1pPr marL="0" indent="0" algn="ctr">
              <a:lnSpc>
                <a:spcPct val="100000"/>
              </a:lnSpc>
              <a:spcBef>
                <a:spcPts val="0"/>
              </a:spcBef>
              <a:buFontTx/>
              <a:buNone/>
              <a:defRPr sz="2000">
                <a:solidFill>
                  <a:schemeClr val="tx2"/>
                </a:solidFill>
              </a:defRPr>
            </a:lvl1pPr>
          </a:lstStyle>
          <a:p>
            <a:pPr marL="0" marR="0" lvl="0" indent="0" algn="ctr" defTabSz="914400" rtl="0" eaLnBrk="1" fontAlgn="auto" latinLnBrk="0" hangingPunct="1">
              <a:lnSpc>
                <a:spcPct val="140000"/>
              </a:lnSpc>
              <a:spcBef>
                <a:spcPts val="1000"/>
              </a:spcBef>
              <a:spcAft>
                <a:spcPts val="0"/>
              </a:spcAft>
              <a:buClrTx/>
              <a:buSzTx/>
              <a:buFontTx/>
              <a:buNone/>
              <a:tabLst/>
              <a:defRPr/>
            </a:pPr>
            <a:br>
              <a:rPr lang="sv-SE" dirty="0"/>
            </a:br>
            <a:br>
              <a:rPr lang="sv-SE" dirty="0"/>
            </a:br>
            <a:br>
              <a:rPr lang="sv-SE" dirty="0"/>
            </a:br>
            <a:br>
              <a:rPr lang="sv-SE" dirty="0"/>
            </a:br>
            <a:br>
              <a:rPr lang="sv-SE" dirty="0"/>
            </a:br>
            <a:r>
              <a:rPr lang="sv-SE" dirty="0"/>
              <a:t>Klicka på ikonen för att </a:t>
            </a:r>
            <a:br>
              <a:rPr lang="sv-SE" dirty="0"/>
            </a:br>
            <a:r>
              <a:rPr lang="sv-SE" dirty="0"/>
              <a:t>infoga en bild, som fyller ut </a:t>
            </a:r>
            <a:br>
              <a:rPr lang="sv-SE" dirty="0"/>
            </a:br>
            <a:r>
              <a:rPr lang="sv-SE" dirty="0"/>
              <a:t>platshållaren med rundat hörn</a:t>
            </a:r>
            <a:br>
              <a:rPr lang="sv-SE" dirty="0"/>
            </a:br>
            <a:endParaRPr lang="en-US" dirty="0"/>
          </a:p>
        </p:txBody>
      </p:sp>
    </p:spTree>
    <p:extLst>
      <p:ext uri="{BB962C8B-B14F-4D97-AF65-F5344CB8AC3E}">
        <p14:creationId xmlns:p14="http://schemas.microsoft.com/office/powerpoint/2010/main" val="36919167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Halvsidesbild neutra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609600" y="274638"/>
            <a:ext cx="5181600" cy="1143000"/>
          </a:xfrm>
        </p:spPr>
        <p:txBody>
          <a:bodyPr/>
          <a:lstStyle>
            <a:lvl1pPr>
              <a:defRPr sz="3200">
                <a:solidFill>
                  <a:schemeClr val="tx1"/>
                </a:solidFill>
              </a:defRPr>
            </a:lvl1pPr>
          </a:lstStyle>
          <a:p>
            <a:r>
              <a:rPr lang="sv-SE" dirty="0"/>
              <a:t>Klicka här för att ändra rubrik</a:t>
            </a:r>
            <a:endParaRPr lang="en-US" dirty="0"/>
          </a:p>
        </p:txBody>
      </p:sp>
      <p:sp>
        <p:nvSpPr>
          <p:cNvPr id="10" name="Platshållare för innehåll 2">
            <a:extLst>
              <a:ext uri="{FF2B5EF4-FFF2-40B4-BE49-F238E27FC236}">
                <a16:creationId xmlns:a16="http://schemas.microsoft.com/office/drawing/2014/main" id="{5C763317-F411-4D62-BE3D-5C26FC77F3B8}"/>
              </a:ext>
            </a:extLst>
          </p:cNvPr>
          <p:cNvSpPr>
            <a:spLocks noGrp="1"/>
          </p:cNvSpPr>
          <p:nvPr>
            <p:ph sz="half" idx="1" hasCustomPrompt="1"/>
          </p:nvPr>
        </p:nvSpPr>
        <p:spPr>
          <a:xfrm>
            <a:off x="609600" y="1600201"/>
            <a:ext cx="5181600" cy="4768701"/>
          </a:xfrm>
        </p:spPr>
        <p:txBody>
          <a:bodyPr/>
          <a:lstStyle>
            <a:lvl1pPr>
              <a:lnSpc>
                <a:spcPct val="110000"/>
              </a:lnSpc>
              <a:spcBef>
                <a:spcPts val="1600"/>
              </a:spcBef>
              <a:buClr>
                <a:schemeClr val="tx1"/>
              </a:buClr>
              <a:defRPr sz="2800">
                <a:solidFill>
                  <a:schemeClr val="tx1"/>
                </a:solidFill>
              </a:defRPr>
            </a:lvl1pPr>
            <a:lvl2pPr>
              <a:spcBef>
                <a:spcPts val="1000"/>
              </a:spcBef>
              <a:buClr>
                <a:schemeClr val="tx1"/>
              </a:buClr>
              <a:defRPr sz="2400">
                <a:solidFill>
                  <a:schemeClr val="tx1"/>
                </a:solidFill>
              </a:defRPr>
            </a:lvl2pPr>
            <a:lvl3pPr>
              <a:lnSpc>
                <a:spcPct val="110000"/>
              </a:lnSpc>
              <a:defRPr sz="2400"/>
            </a:lvl3pPr>
            <a:lvl4pPr>
              <a:lnSpc>
                <a:spcPct val="110000"/>
              </a:lnSpc>
              <a:defRPr/>
            </a:lvl4pPr>
            <a:lvl5pPr>
              <a:lnSpc>
                <a:spcPct val="110000"/>
              </a:lnSpc>
              <a:defRPr/>
            </a:lvl5pPr>
          </a:lstStyle>
          <a:p>
            <a:pPr lvl="0"/>
            <a:r>
              <a:rPr lang="sv-SE" dirty="0"/>
              <a:t>Skriv text här</a:t>
            </a:r>
          </a:p>
          <a:p>
            <a:pPr lvl="1"/>
            <a:r>
              <a:rPr lang="sv-SE" dirty="0"/>
              <a:t>Nivå två</a:t>
            </a:r>
          </a:p>
        </p:txBody>
      </p:sp>
      <p:sp>
        <p:nvSpPr>
          <p:cNvPr id="19" name="Platshållare för bild 18">
            <a:extLst>
              <a:ext uri="{FF2B5EF4-FFF2-40B4-BE49-F238E27FC236}">
                <a16:creationId xmlns:a16="http://schemas.microsoft.com/office/drawing/2014/main" id="{D6486219-2215-4369-90BE-9897A751A24C}"/>
              </a:ext>
            </a:extLst>
          </p:cNvPr>
          <p:cNvSpPr>
            <a:spLocks noGrp="1" noChangeAspect="1"/>
          </p:cNvSpPr>
          <p:nvPr>
            <p:ph type="pic" sz="quarter" idx="13" hasCustomPrompt="1"/>
          </p:nvPr>
        </p:nvSpPr>
        <p:spPr>
          <a:xfrm>
            <a:off x="5969000" y="1"/>
            <a:ext cx="5880100" cy="6525320"/>
          </a:xfrm>
          <a:custGeom>
            <a:avLst/>
            <a:gdLst/>
            <a:ahLst/>
            <a:cxnLst/>
            <a:rect l="l" t="t" r="r" b="b"/>
            <a:pathLst>
              <a:path w="5880100" h="6557963">
                <a:moveTo>
                  <a:pt x="0" y="0"/>
                </a:moveTo>
                <a:lnTo>
                  <a:pt x="5880100" y="0"/>
                </a:lnTo>
                <a:lnTo>
                  <a:pt x="5880100" y="5413848"/>
                </a:lnTo>
                <a:lnTo>
                  <a:pt x="5815773" y="5417096"/>
                </a:lnTo>
                <a:cubicBezTo>
                  <a:pt x="5265126" y="5473017"/>
                  <a:pt x="4827361" y="5910782"/>
                  <a:pt x="4771440" y="6461429"/>
                </a:cubicBezTo>
                <a:lnTo>
                  <a:pt x="4766565" y="6557963"/>
                </a:lnTo>
                <a:lnTo>
                  <a:pt x="0" y="6557963"/>
                </a:lnTo>
                <a:close/>
              </a:path>
            </a:pathLst>
          </a:custGeom>
        </p:spPr>
        <p:txBody>
          <a:bodyPr wrap="square" anchor="ctr" anchorCtr="0">
            <a:noAutofit/>
          </a:bodyPr>
          <a:lstStyle>
            <a:lvl1pPr marL="0" indent="0" algn="ctr">
              <a:lnSpc>
                <a:spcPct val="100000"/>
              </a:lnSpc>
              <a:spcBef>
                <a:spcPts val="600"/>
              </a:spcBef>
              <a:buFontTx/>
              <a:buNone/>
              <a:defRPr sz="2000"/>
            </a:lvl1pPr>
          </a:lstStyle>
          <a:p>
            <a:br>
              <a:rPr lang="sv-SE" dirty="0"/>
            </a:br>
            <a:br>
              <a:rPr lang="sv-SE" dirty="0"/>
            </a:br>
            <a:br>
              <a:rPr lang="sv-SE" dirty="0"/>
            </a:br>
            <a:br>
              <a:rPr lang="sv-SE" dirty="0"/>
            </a:br>
            <a:br>
              <a:rPr lang="sv-SE" dirty="0"/>
            </a:br>
            <a:r>
              <a:rPr lang="sv-SE" dirty="0"/>
              <a:t>Klicka på ikonen för att </a:t>
            </a:r>
            <a:br>
              <a:rPr lang="sv-SE" dirty="0"/>
            </a:br>
            <a:r>
              <a:rPr lang="sv-SE" dirty="0"/>
              <a:t>infoga en bild, som fyller ut </a:t>
            </a:r>
            <a:br>
              <a:rPr lang="sv-SE" dirty="0"/>
            </a:br>
            <a:r>
              <a:rPr lang="sv-SE" dirty="0"/>
              <a:t>platshållaren med rundat hörn.</a:t>
            </a:r>
            <a:endParaRPr lang="en-US" dirty="0"/>
          </a:p>
        </p:txBody>
      </p:sp>
    </p:spTree>
    <p:extLst>
      <p:ext uri="{BB962C8B-B14F-4D97-AF65-F5344CB8AC3E}">
        <p14:creationId xmlns:p14="http://schemas.microsoft.com/office/powerpoint/2010/main" val="351990191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Bild med bildtext blå ">
    <p:bg>
      <p:bgPr>
        <a:solidFill>
          <a:schemeClr val="accent1"/>
        </a:solidFill>
        <a:effectLst/>
      </p:bgPr>
    </p:bg>
    <p:spTree>
      <p:nvGrpSpPr>
        <p:cNvPr id="1" name=""/>
        <p:cNvGrpSpPr/>
        <p:nvPr/>
      </p:nvGrpSpPr>
      <p:grpSpPr>
        <a:xfrm>
          <a:off x="0" y="0"/>
          <a:ext cx="0" cy="0"/>
          <a:chOff x="0" y="0"/>
          <a:chExt cx="0" cy="0"/>
        </a:xfrm>
      </p:grpSpPr>
      <p:sp>
        <p:nvSpPr>
          <p:cNvPr id="17" name="Platshållare för bild 16">
            <a:extLst>
              <a:ext uri="{FF2B5EF4-FFF2-40B4-BE49-F238E27FC236}">
                <a16:creationId xmlns:a16="http://schemas.microsoft.com/office/drawing/2014/main" id="{AD94CA0B-BF75-4D87-8705-6B5298FD7CD6}"/>
              </a:ext>
            </a:extLst>
          </p:cNvPr>
          <p:cNvSpPr>
            <a:spLocks noGrp="1" noChangeAspect="1"/>
          </p:cNvSpPr>
          <p:nvPr>
            <p:ph type="pic" sz="quarter" idx="13" hasCustomPrompt="1"/>
          </p:nvPr>
        </p:nvSpPr>
        <p:spPr>
          <a:xfrm>
            <a:off x="4904894" y="0"/>
            <a:ext cx="6947669" cy="6538636"/>
          </a:xfrm>
          <a:custGeom>
            <a:avLst/>
            <a:gdLst/>
            <a:ahLst/>
            <a:cxnLst/>
            <a:rect l="l" t="t" r="r" b="b"/>
            <a:pathLst>
              <a:path w="6947669" h="6264000">
                <a:moveTo>
                  <a:pt x="0" y="0"/>
                </a:moveTo>
                <a:lnTo>
                  <a:pt x="6947669" y="0"/>
                </a:lnTo>
                <a:lnTo>
                  <a:pt x="6947669" y="5141325"/>
                </a:lnTo>
                <a:lnTo>
                  <a:pt x="6873812" y="5145055"/>
                </a:lnTo>
                <a:cubicBezTo>
                  <a:pt x="6323165" y="5200976"/>
                  <a:pt x="5885400" y="5638741"/>
                  <a:pt x="5829479" y="6189389"/>
                </a:cubicBezTo>
                <a:lnTo>
                  <a:pt x="5825711" y="6264000"/>
                </a:lnTo>
                <a:lnTo>
                  <a:pt x="0" y="6264000"/>
                </a:lnTo>
                <a:close/>
              </a:path>
            </a:pathLst>
          </a:custGeom>
        </p:spPr>
        <p:txBody>
          <a:bodyPr wrap="square" anchor="ctr" anchorCtr="0">
            <a:noAutofit/>
          </a:bodyPr>
          <a:lstStyle>
            <a:lvl1pPr marL="0" indent="0" algn="ctr">
              <a:lnSpc>
                <a:spcPct val="100000"/>
              </a:lnSpc>
              <a:spcBef>
                <a:spcPts val="600"/>
              </a:spcBef>
              <a:buFontTx/>
              <a:buNone/>
              <a:defRPr sz="2000">
                <a:solidFill>
                  <a:schemeClr val="bg2"/>
                </a:solidFill>
              </a:defRPr>
            </a:lvl1pPr>
          </a:lstStyle>
          <a:p>
            <a:br>
              <a:rPr lang="sv-SE" dirty="0"/>
            </a:br>
            <a:br>
              <a:rPr lang="sv-SE" dirty="0"/>
            </a:br>
            <a:endParaRPr lang="sv-SE" dirty="0"/>
          </a:p>
          <a:p>
            <a:endParaRPr lang="sv-SE" dirty="0"/>
          </a:p>
          <a:p>
            <a:br>
              <a:rPr lang="sv-SE" dirty="0"/>
            </a:br>
            <a:r>
              <a:rPr lang="sv-SE" dirty="0"/>
              <a:t>Klicka på ikonen för att </a:t>
            </a:r>
            <a:br>
              <a:rPr lang="sv-SE" dirty="0"/>
            </a:br>
            <a:r>
              <a:rPr lang="sv-SE" dirty="0"/>
              <a:t>infoga en bild, som fyller ut </a:t>
            </a:r>
            <a:br>
              <a:rPr lang="sv-SE" dirty="0"/>
            </a:br>
            <a:r>
              <a:rPr lang="sv-SE" dirty="0"/>
              <a:t>platshållaren med rundat hörn.</a:t>
            </a:r>
            <a:endParaRPr lang="en-US" dirty="0"/>
          </a:p>
        </p:txBody>
      </p:sp>
      <p:sp>
        <p:nvSpPr>
          <p:cNvPr id="2" name="Rubrik 1">
            <a:extLst>
              <a:ext uri="{FF2B5EF4-FFF2-40B4-BE49-F238E27FC236}">
                <a16:creationId xmlns:a16="http://schemas.microsoft.com/office/drawing/2014/main" id="{9EBF9E0C-BEB5-4F8D-9A18-C5E7E941A86E}"/>
              </a:ext>
            </a:extLst>
          </p:cNvPr>
          <p:cNvSpPr>
            <a:spLocks noGrp="1"/>
          </p:cNvSpPr>
          <p:nvPr>
            <p:ph type="title" hasCustomPrompt="1"/>
          </p:nvPr>
        </p:nvSpPr>
        <p:spPr>
          <a:xfrm>
            <a:off x="609600" y="360000"/>
            <a:ext cx="3932237" cy="1170000"/>
          </a:xfrm>
        </p:spPr>
        <p:txBody>
          <a:bodyPr anchor="t" anchorCtr="0"/>
          <a:lstStyle>
            <a:lvl1pPr>
              <a:defRPr sz="3200">
                <a:solidFill>
                  <a:schemeClr val="bg2"/>
                </a:solidFill>
              </a:defRPr>
            </a:lvl1pPr>
          </a:lstStyle>
          <a:p>
            <a:r>
              <a:rPr lang="sv-SE" dirty="0"/>
              <a:t>Klicka här för att ändra rubrik</a:t>
            </a:r>
            <a:endParaRPr lang="en-US" dirty="0"/>
          </a:p>
        </p:txBody>
      </p:sp>
      <p:sp>
        <p:nvSpPr>
          <p:cNvPr id="4" name="Platshållare för text 3">
            <a:extLst>
              <a:ext uri="{FF2B5EF4-FFF2-40B4-BE49-F238E27FC236}">
                <a16:creationId xmlns:a16="http://schemas.microsoft.com/office/drawing/2014/main" id="{A63E5C69-658D-4A13-BCB5-8E05A291B188}"/>
              </a:ext>
            </a:extLst>
          </p:cNvPr>
          <p:cNvSpPr>
            <a:spLocks noGrp="1"/>
          </p:cNvSpPr>
          <p:nvPr>
            <p:ph type="body" sz="half" idx="2" hasCustomPrompt="1"/>
          </p:nvPr>
        </p:nvSpPr>
        <p:spPr>
          <a:xfrm>
            <a:off x="609600" y="1711843"/>
            <a:ext cx="3932237" cy="4523858"/>
          </a:xfrm>
        </p:spPr>
        <p:txBody>
          <a:bodyPr/>
          <a:lstStyle>
            <a:lvl1pPr marL="342900" indent="-342900">
              <a:lnSpc>
                <a:spcPct val="110000"/>
              </a:lnSpc>
              <a:buClr>
                <a:schemeClr val="bg2"/>
              </a:buClr>
              <a:buFont typeface="Arial" panose="020B0604020202020204" pitchFamily="34" charset="0"/>
              <a:buChar char="•"/>
              <a:defRPr sz="200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Skriv text här</a:t>
            </a:r>
          </a:p>
        </p:txBody>
      </p:sp>
    </p:spTree>
    <p:extLst>
      <p:ext uri="{BB962C8B-B14F-4D97-AF65-F5344CB8AC3E}">
        <p14:creationId xmlns:p14="http://schemas.microsoft.com/office/powerpoint/2010/main" val="298558293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Bild med bildtext grädde">
    <p:bg>
      <p:bgPr>
        <a:solidFill>
          <a:schemeClr val="accent2"/>
        </a:solidFill>
        <a:effectLst/>
      </p:bgPr>
    </p:bg>
    <p:spTree>
      <p:nvGrpSpPr>
        <p:cNvPr id="1" name=""/>
        <p:cNvGrpSpPr/>
        <p:nvPr/>
      </p:nvGrpSpPr>
      <p:grpSpPr>
        <a:xfrm>
          <a:off x="0" y="0"/>
          <a:ext cx="0" cy="0"/>
          <a:chOff x="0" y="0"/>
          <a:chExt cx="0" cy="0"/>
        </a:xfrm>
      </p:grpSpPr>
      <p:sp>
        <p:nvSpPr>
          <p:cNvPr id="17" name="Platshållare för bild 16">
            <a:extLst>
              <a:ext uri="{FF2B5EF4-FFF2-40B4-BE49-F238E27FC236}">
                <a16:creationId xmlns:a16="http://schemas.microsoft.com/office/drawing/2014/main" id="{AD94CA0B-BF75-4D87-8705-6B5298FD7CD6}"/>
              </a:ext>
            </a:extLst>
          </p:cNvPr>
          <p:cNvSpPr>
            <a:spLocks noGrp="1" noChangeAspect="1"/>
          </p:cNvSpPr>
          <p:nvPr>
            <p:ph type="pic" sz="quarter" idx="13" hasCustomPrompt="1"/>
          </p:nvPr>
        </p:nvSpPr>
        <p:spPr>
          <a:xfrm>
            <a:off x="4904894" y="0"/>
            <a:ext cx="6947669" cy="6538636"/>
          </a:xfrm>
          <a:custGeom>
            <a:avLst/>
            <a:gdLst/>
            <a:ahLst/>
            <a:cxnLst/>
            <a:rect l="l" t="t" r="r" b="b"/>
            <a:pathLst>
              <a:path w="6947669" h="6264000">
                <a:moveTo>
                  <a:pt x="0" y="0"/>
                </a:moveTo>
                <a:lnTo>
                  <a:pt x="6947669" y="0"/>
                </a:lnTo>
                <a:lnTo>
                  <a:pt x="6947669" y="5141325"/>
                </a:lnTo>
                <a:lnTo>
                  <a:pt x="6873812" y="5145055"/>
                </a:lnTo>
                <a:cubicBezTo>
                  <a:pt x="6323165" y="5200976"/>
                  <a:pt x="5885400" y="5638741"/>
                  <a:pt x="5829479" y="6189389"/>
                </a:cubicBezTo>
                <a:lnTo>
                  <a:pt x="5825711" y="6264000"/>
                </a:lnTo>
                <a:lnTo>
                  <a:pt x="0" y="6264000"/>
                </a:lnTo>
                <a:close/>
              </a:path>
            </a:pathLst>
          </a:custGeom>
        </p:spPr>
        <p:txBody>
          <a:bodyPr wrap="square" anchor="ctr" anchorCtr="0">
            <a:noAutofit/>
          </a:bodyPr>
          <a:lstStyle>
            <a:lvl1pPr marL="0" indent="0" algn="ctr">
              <a:lnSpc>
                <a:spcPct val="100000"/>
              </a:lnSpc>
              <a:spcBef>
                <a:spcPts val="600"/>
              </a:spcBef>
              <a:buFontTx/>
              <a:buNone/>
              <a:defRPr sz="2000">
                <a:solidFill>
                  <a:schemeClr val="tx2"/>
                </a:solidFill>
              </a:defRPr>
            </a:lvl1pPr>
          </a:lstStyle>
          <a:p>
            <a:br>
              <a:rPr lang="sv-SE" dirty="0"/>
            </a:br>
            <a:br>
              <a:rPr lang="sv-SE" dirty="0"/>
            </a:br>
            <a:br>
              <a:rPr lang="sv-SE" dirty="0"/>
            </a:br>
            <a:br>
              <a:rPr lang="sv-SE" dirty="0"/>
            </a:br>
            <a:br>
              <a:rPr lang="sv-SE" dirty="0"/>
            </a:br>
            <a:r>
              <a:rPr lang="sv-SE" dirty="0"/>
              <a:t>Klicka på ikonen för att </a:t>
            </a:r>
            <a:br>
              <a:rPr lang="sv-SE" dirty="0"/>
            </a:br>
            <a:r>
              <a:rPr lang="sv-SE" dirty="0"/>
              <a:t>infoga en bild, som fyller ut </a:t>
            </a:r>
            <a:br>
              <a:rPr lang="sv-SE" dirty="0"/>
            </a:br>
            <a:r>
              <a:rPr lang="sv-SE" dirty="0"/>
              <a:t>platshållaren med rundat hörn.</a:t>
            </a:r>
            <a:endParaRPr lang="en-US" dirty="0"/>
          </a:p>
        </p:txBody>
      </p:sp>
      <p:sp>
        <p:nvSpPr>
          <p:cNvPr id="2" name="Rubrik 1">
            <a:extLst>
              <a:ext uri="{FF2B5EF4-FFF2-40B4-BE49-F238E27FC236}">
                <a16:creationId xmlns:a16="http://schemas.microsoft.com/office/drawing/2014/main" id="{9EBF9E0C-BEB5-4F8D-9A18-C5E7E941A86E}"/>
              </a:ext>
            </a:extLst>
          </p:cNvPr>
          <p:cNvSpPr>
            <a:spLocks noGrp="1"/>
          </p:cNvSpPr>
          <p:nvPr>
            <p:ph type="title" hasCustomPrompt="1"/>
          </p:nvPr>
        </p:nvSpPr>
        <p:spPr>
          <a:xfrm>
            <a:off x="609600" y="360000"/>
            <a:ext cx="3932237" cy="1171088"/>
          </a:xfrm>
        </p:spPr>
        <p:txBody>
          <a:bodyPr anchor="t" anchorCtr="0"/>
          <a:lstStyle>
            <a:lvl1pPr>
              <a:defRPr sz="3200">
                <a:solidFill>
                  <a:schemeClr val="tx2"/>
                </a:solidFill>
              </a:defRPr>
            </a:lvl1pPr>
          </a:lstStyle>
          <a:p>
            <a:r>
              <a:rPr lang="sv-SE" dirty="0"/>
              <a:t>Klicka här för att ändra rubrik</a:t>
            </a:r>
            <a:endParaRPr lang="en-US" dirty="0"/>
          </a:p>
        </p:txBody>
      </p:sp>
      <p:sp>
        <p:nvSpPr>
          <p:cNvPr id="4" name="Platshållare för text 3">
            <a:extLst>
              <a:ext uri="{FF2B5EF4-FFF2-40B4-BE49-F238E27FC236}">
                <a16:creationId xmlns:a16="http://schemas.microsoft.com/office/drawing/2014/main" id="{A63E5C69-658D-4A13-BCB5-8E05A291B188}"/>
              </a:ext>
            </a:extLst>
          </p:cNvPr>
          <p:cNvSpPr>
            <a:spLocks noGrp="1"/>
          </p:cNvSpPr>
          <p:nvPr>
            <p:ph type="body" sz="half" idx="2" hasCustomPrompt="1"/>
          </p:nvPr>
        </p:nvSpPr>
        <p:spPr>
          <a:xfrm>
            <a:off x="609600" y="1665288"/>
            <a:ext cx="3932237" cy="4570413"/>
          </a:xfrm>
        </p:spPr>
        <p:txBody>
          <a:bodyPr/>
          <a:lstStyle>
            <a:lvl1pPr marL="342900" indent="-342900">
              <a:lnSpc>
                <a:spcPct val="110000"/>
              </a:lnSpc>
              <a:buClr>
                <a:schemeClr val="tx2"/>
              </a:buClr>
              <a:buFont typeface="Arial" panose="020B0604020202020204" pitchFamily="34" charset="0"/>
              <a:buChar char="•"/>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Skriv text här</a:t>
            </a:r>
          </a:p>
        </p:txBody>
      </p:sp>
    </p:spTree>
    <p:extLst>
      <p:ext uri="{BB962C8B-B14F-4D97-AF65-F5344CB8AC3E}">
        <p14:creationId xmlns:p14="http://schemas.microsoft.com/office/powerpoint/2010/main" val="977872960"/>
      </p:ext>
    </p:extLst>
  </p:cSld>
  <p:clrMapOvr>
    <a:masterClrMapping/>
  </p:clrMapOvr>
  <p:extLst>
    <p:ext uri="{DCECCB84-F9BA-43D5-87BE-67443E8EF086}">
      <p15:sldGuideLst xmlns:p15="http://schemas.microsoft.com/office/powerpoint/2012/main">
        <p15:guide id="1" orient="horz" pos="1049"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ld med bildtext neutral">
    <p:spTree>
      <p:nvGrpSpPr>
        <p:cNvPr id="1" name=""/>
        <p:cNvGrpSpPr/>
        <p:nvPr/>
      </p:nvGrpSpPr>
      <p:grpSpPr>
        <a:xfrm>
          <a:off x="0" y="0"/>
          <a:ext cx="0" cy="0"/>
          <a:chOff x="0" y="0"/>
          <a:chExt cx="0" cy="0"/>
        </a:xfrm>
      </p:grpSpPr>
      <p:sp>
        <p:nvSpPr>
          <p:cNvPr id="17" name="Platshållare för bild 16">
            <a:extLst>
              <a:ext uri="{FF2B5EF4-FFF2-40B4-BE49-F238E27FC236}">
                <a16:creationId xmlns:a16="http://schemas.microsoft.com/office/drawing/2014/main" id="{AD94CA0B-BF75-4D87-8705-6B5298FD7CD6}"/>
              </a:ext>
            </a:extLst>
          </p:cNvPr>
          <p:cNvSpPr>
            <a:spLocks noGrp="1" noChangeAspect="1"/>
          </p:cNvSpPr>
          <p:nvPr>
            <p:ph type="pic" sz="quarter" idx="13" hasCustomPrompt="1"/>
          </p:nvPr>
        </p:nvSpPr>
        <p:spPr>
          <a:xfrm>
            <a:off x="4904894" y="0"/>
            <a:ext cx="6947669" cy="6538636"/>
          </a:xfrm>
          <a:custGeom>
            <a:avLst/>
            <a:gdLst/>
            <a:ahLst/>
            <a:cxnLst/>
            <a:rect l="l" t="t" r="r" b="b"/>
            <a:pathLst>
              <a:path w="6947669" h="6264000">
                <a:moveTo>
                  <a:pt x="0" y="0"/>
                </a:moveTo>
                <a:lnTo>
                  <a:pt x="6947669" y="0"/>
                </a:lnTo>
                <a:lnTo>
                  <a:pt x="6947669" y="5141325"/>
                </a:lnTo>
                <a:lnTo>
                  <a:pt x="6873812" y="5145055"/>
                </a:lnTo>
                <a:cubicBezTo>
                  <a:pt x="6323165" y="5200976"/>
                  <a:pt x="5885400" y="5638741"/>
                  <a:pt x="5829479" y="6189389"/>
                </a:cubicBezTo>
                <a:lnTo>
                  <a:pt x="5825711" y="6264000"/>
                </a:lnTo>
                <a:lnTo>
                  <a:pt x="0" y="6264000"/>
                </a:lnTo>
                <a:close/>
              </a:path>
            </a:pathLst>
          </a:custGeom>
        </p:spPr>
        <p:txBody>
          <a:bodyPr wrap="square" anchor="ctr" anchorCtr="0">
            <a:noAutofit/>
          </a:bodyPr>
          <a:lstStyle>
            <a:lvl1pPr marL="0" indent="0" algn="ctr">
              <a:lnSpc>
                <a:spcPct val="100000"/>
              </a:lnSpc>
              <a:spcBef>
                <a:spcPts val="600"/>
              </a:spcBef>
              <a:buFontTx/>
              <a:buNone/>
              <a:defRPr sz="2000"/>
            </a:lvl1pPr>
          </a:lstStyle>
          <a:p>
            <a:br>
              <a:rPr lang="sv-SE" dirty="0"/>
            </a:br>
            <a:br>
              <a:rPr lang="sv-SE" dirty="0"/>
            </a:br>
            <a:br>
              <a:rPr lang="sv-SE" dirty="0"/>
            </a:br>
            <a:br>
              <a:rPr lang="sv-SE" dirty="0"/>
            </a:br>
            <a:br>
              <a:rPr lang="sv-SE" dirty="0"/>
            </a:br>
            <a:r>
              <a:rPr lang="sv-SE" dirty="0"/>
              <a:t>Klicka på ikonen för att </a:t>
            </a:r>
            <a:br>
              <a:rPr lang="sv-SE" dirty="0"/>
            </a:br>
            <a:r>
              <a:rPr lang="sv-SE" dirty="0"/>
              <a:t>infoga en bild, som fyller ut </a:t>
            </a:r>
            <a:br>
              <a:rPr lang="sv-SE" dirty="0"/>
            </a:br>
            <a:r>
              <a:rPr lang="sv-SE" dirty="0"/>
              <a:t>platshållaren med rundat hörn.</a:t>
            </a:r>
            <a:endParaRPr lang="en-US" dirty="0"/>
          </a:p>
        </p:txBody>
      </p:sp>
      <p:sp>
        <p:nvSpPr>
          <p:cNvPr id="2" name="Rubrik 1">
            <a:extLst>
              <a:ext uri="{FF2B5EF4-FFF2-40B4-BE49-F238E27FC236}">
                <a16:creationId xmlns:a16="http://schemas.microsoft.com/office/drawing/2014/main" id="{9EBF9E0C-BEB5-4F8D-9A18-C5E7E941A86E}"/>
              </a:ext>
            </a:extLst>
          </p:cNvPr>
          <p:cNvSpPr>
            <a:spLocks noGrp="1"/>
          </p:cNvSpPr>
          <p:nvPr>
            <p:ph type="title" hasCustomPrompt="1"/>
          </p:nvPr>
        </p:nvSpPr>
        <p:spPr>
          <a:xfrm>
            <a:off x="609600" y="360000"/>
            <a:ext cx="3932237" cy="1170000"/>
          </a:xfrm>
        </p:spPr>
        <p:txBody>
          <a:bodyPr anchor="t" anchorCtr="0"/>
          <a:lstStyle>
            <a:lvl1pPr>
              <a:defRPr sz="3200">
                <a:solidFill>
                  <a:schemeClr val="tx1"/>
                </a:solidFill>
              </a:defRPr>
            </a:lvl1pPr>
          </a:lstStyle>
          <a:p>
            <a:r>
              <a:rPr lang="sv-SE" dirty="0"/>
              <a:t>Klicka här för att ändra rubrik</a:t>
            </a:r>
            <a:endParaRPr lang="en-US" dirty="0"/>
          </a:p>
        </p:txBody>
      </p:sp>
      <p:sp>
        <p:nvSpPr>
          <p:cNvPr id="4" name="Platshållare för text 3">
            <a:extLst>
              <a:ext uri="{FF2B5EF4-FFF2-40B4-BE49-F238E27FC236}">
                <a16:creationId xmlns:a16="http://schemas.microsoft.com/office/drawing/2014/main" id="{A63E5C69-658D-4A13-BCB5-8E05A291B188}"/>
              </a:ext>
            </a:extLst>
          </p:cNvPr>
          <p:cNvSpPr>
            <a:spLocks noGrp="1"/>
          </p:cNvSpPr>
          <p:nvPr>
            <p:ph type="body" sz="half" idx="2" hasCustomPrompt="1"/>
          </p:nvPr>
        </p:nvSpPr>
        <p:spPr>
          <a:xfrm>
            <a:off x="609600" y="1669313"/>
            <a:ext cx="3932237" cy="4587654"/>
          </a:xfrm>
        </p:spPr>
        <p:txBody>
          <a:bodyPr/>
          <a:lstStyle>
            <a:lvl1pPr marL="342900" indent="-342900">
              <a:lnSpc>
                <a:spcPct val="110000"/>
              </a:lnSpc>
              <a:buClr>
                <a:schemeClr val="tx1"/>
              </a:buClr>
              <a:buFont typeface="Arial" panose="020B0604020202020204" pitchFamily="34" charset="0"/>
              <a:buChar char="•"/>
              <a:defRPr sz="20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Skriv text här</a:t>
            </a:r>
          </a:p>
        </p:txBody>
      </p:sp>
    </p:spTree>
    <p:extLst>
      <p:ext uri="{BB962C8B-B14F-4D97-AF65-F5344CB8AC3E}">
        <p14:creationId xmlns:p14="http://schemas.microsoft.com/office/powerpoint/2010/main" val="173249998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lutbild_med bi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965772" y="4035405"/>
            <a:ext cx="4384966" cy="1471543"/>
          </a:xfrm>
        </p:spPr>
        <p:txBody>
          <a:bodyPr/>
          <a:lstStyle>
            <a:lvl1pPr algn="l">
              <a:defRPr sz="8000">
                <a:solidFill>
                  <a:schemeClr val="bg2"/>
                </a:solidFill>
              </a:defRPr>
            </a:lvl1pPr>
          </a:lstStyle>
          <a:p>
            <a:r>
              <a:rPr lang="sv-SE" dirty="0"/>
              <a:t>TACK!</a:t>
            </a:r>
            <a:endParaRPr lang="en-US" dirty="0"/>
          </a:p>
        </p:txBody>
      </p:sp>
    </p:spTree>
    <p:extLst>
      <p:ext uri="{BB962C8B-B14F-4D97-AF65-F5344CB8AC3E}">
        <p14:creationId xmlns:p14="http://schemas.microsoft.com/office/powerpoint/2010/main" val="81253285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Slutbild_hav">
    <p:bg>
      <p:bgPr>
        <a:solidFill>
          <a:schemeClr val="tx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965772" y="4035405"/>
            <a:ext cx="4384966" cy="1471543"/>
          </a:xfrm>
        </p:spPr>
        <p:txBody>
          <a:bodyPr/>
          <a:lstStyle>
            <a:lvl1pPr algn="l">
              <a:defRPr sz="8000">
                <a:solidFill>
                  <a:schemeClr val="bg2"/>
                </a:solidFill>
              </a:defRPr>
            </a:lvl1pPr>
          </a:lstStyle>
          <a:p>
            <a:r>
              <a:rPr lang="sv-SE" dirty="0"/>
              <a:t>TACK!</a:t>
            </a:r>
            <a:endParaRPr lang="en-US" dirty="0"/>
          </a:p>
        </p:txBody>
      </p:sp>
    </p:spTree>
    <p:extLst>
      <p:ext uri="{BB962C8B-B14F-4D97-AF65-F5344CB8AC3E}">
        <p14:creationId xmlns:p14="http://schemas.microsoft.com/office/powerpoint/2010/main" val="370011666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_Slutbild_grädde">
    <p:bg>
      <p:bgPr>
        <a:solidFill>
          <a:schemeClr val="bg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965772" y="4035405"/>
            <a:ext cx="4384966" cy="1471543"/>
          </a:xfrm>
        </p:spPr>
        <p:txBody>
          <a:bodyPr/>
          <a:lstStyle>
            <a:lvl1pPr algn="l">
              <a:defRPr sz="8000">
                <a:solidFill>
                  <a:schemeClr val="tx2"/>
                </a:solidFill>
              </a:defRPr>
            </a:lvl1pPr>
          </a:lstStyle>
          <a:p>
            <a:r>
              <a:rPr lang="sv-SE" dirty="0"/>
              <a:t>TACK!</a:t>
            </a:r>
            <a:endParaRPr lang="en-US" dirty="0"/>
          </a:p>
        </p:txBody>
      </p:sp>
    </p:spTree>
    <p:extLst>
      <p:ext uri="{BB962C8B-B14F-4D97-AF65-F5344CB8AC3E}">
        <p14:creationId xmlns:p14="http://schemas.microsoft.com/office/powerpoint/2010/main" val="10734078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artbild neutral">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9A07AEC-4933-4E73-917F-A4A367715DCB}"/>
              </a:ext>
            </a:extLst>
          </p:cNvPr>
          <p:cNvSpPr>
            <a:spLocks noGrp="1"/>
          </p:cNvSpPr>
          <p:nvPr>
            <p:ph type="ctrTitle" hasCustomPrompt="1"/>
          </p:nvPr>
        </p:nvSpPr>
        <p:spPr>
          <a:xfrm>
            <a:off x="914400" y="1700809"/>
            <a:ext cx="10363200" cy="1470025"/>
          </a:xfrm>
        </p:spPr>
        <p:txBody>
          <a:bodyPr anchor="b"/>
          <a:lstStyle>
            <a:lvl1pPr algn="ctr">
              <a:lnSpc>
                <a:spcPct val="110000"/>
              </a:lnSpc>
              <a:defRPr sz="4400">
                <a:solidFill>
                  <a:schemeClr val="bg1"/>
                </a:solidFill>
              </a:defRPr>
            </a:lvl1pPr>
          </a:lstStyle>
          <a:p>
            <a:r>
              <a:rPr lang="sv-SE" dirty="0"/>
              <a:t>Klicka här för att ändra rubrik</a:t>
            </a:r>
            <a:endParaRPr lang="en-US" dirty="0"/>
          </a:p>
        </p:txBody>
      </p:sp>
      <p:sp>
        <p:nvSpPr>
          <p:cNvPr id="10" name="Underrubrik 2">
            <a:extLst>
              <a:ext uri="{FF2B5EF4-FFF2-40B4-BE49-F238E27FC236}">
                <a16:creationId xmlns:a16="http://schemas.microsoft.com/office/drawing/2014/main" id="{A95E7C8D-E10A-96EA-A696-E14A4D299E68}"/>
              </a:ext>
            </a:extLst>
          </p:cNvPr>
          <p:cNvSpPr>
            <a:spLocks noGrp="1"/>
          </p:cNvSpPr>
          <p:nvPr>
            <p:ph type="subTitle" idx="1" hasCustomPrompt="1"/>
          </p:nvPr>
        </p:nvSpPr>
        <p:spPr>
          <a:xfrm>
            <a:off x="1828800" y="3404592"/>
            <a:ext cx="8534400" cy="1108414"/>
          </a:xfrm>
        </p:spPr>
        <p:txBody>
          <a:bodyPr/>
          <a:lstStyle>
            <a:lvl1pPr marL="0" indent="0" algn="ctr">
              <a:lnSpc>
                <a:spcPct val="110000"/>
              </a:lnSpc>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Klicka här för att ändra underrubrik</a:t>
            </a:r>
            <a:endParaRPr lang="en-US" dirty="0"/>
          </a:p>
        </p:txBody>
      </p:sp>
      <p:pic>
        <p:nvPicPr>
          <p:cNvPr id="12" name="Bildobjekt 11">
            <a:extLst>
              <a:ext uri="{FF2B5EF4-FFF2-40B4-BE49-F238E27FC236}">
                <a16:creationId xmlns:a16="http://schemas.microsoft.com/office/drawing/2014/main" id="{C8E3E256-BBF3-D765-FDC4-A130C5C5C95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spTree>
    <p:extLst>
      <p:ext uri="{BB962C8B-B14F-4D97-AF65-F5344CB8AC3E}">
        <p14:creationId xmlns:p14="http://schemas.microsoft.com/office/powerpoint/2010/main" val="420544636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lutbild_neutral">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965772" y="4035405"/>
            <a:ext cx="4384966" cy="1471543"/>
          </a:xfrm>
        </p:spPr>
        <p:txBody>
          <a:bodyPr/>
          <a:lstStyle>
            <a:lvl1pPr algn="l">
              <a:defRPr sz="8000">
                <a:solidFill>
                  <a:schemeClr val="tx1"/>
                </a:solidFill>
              </a:defRPr>
            </a:lvl1pPr>
          </a:lstStyle>
          <a:p>
            <a:r>
              <a:rPr lang="sv-SE" dirty="0"/>
              <a:t>TACK!</a:t>
            </a:r>
            <a:endParaRPr lang="en-US" dirty="0"/>
          </a:p>
        </p:txBody>
      </p:sp>
    </p:spTree>
    <p:extLst>
      <p:ext uri="{BB962C8B-B14F-4D97-AF65-F5344CB8AC3E}">
        <p14:creationId xmlns:p14="http://schemas.microsoft.com/office/powerpoint/2010/main" val="29107815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3119432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Rubrik och innehåll hav">
    <p:bg>
      <p:bgPr>
        <a:solidFill>
          <a:schemeClr val="accent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91CEC2D-54D3-4A2F-A308-910BC7CAD1A8}"/>
              </a:ext>
            </a:extLst>
          </p:cNvPr>
          <p:cNvSpPr>
            <a:spLocks noGrp="1"/>
          </p:cNvSpPr>
          <p:nvPr>
            <p:ph type="title" hasCustomPrompt="1"/>
          </p:nvPr>
        </p:nvSpPr>
        <p:spPr>
          <a:xfrm>
            <a:off x="609600" y="360000"/>
            <a:ext cx="10972800" cy="745786"/>
          </a:xfrm>
        </p:spPr>
        <p:txBody>
          <a:bodyPr anchor="t" anchorCtr="0"/>
          <a:lstStyle>
            <a:lvl1pPr>
              <a:defRPr sz="3600" baseline="0">
                <a:solidFill>
                  <a:schemeClr val="bg2"/>
                </a:solidFill>
              </a:defRPr>
            </a:lvl1pPr>
          </a:lstStyle>
          <a:p>
            <a:r>
              <a:rPr lang="sv-SE" dirty="0"/>
              <a:t>Klicka här för att ändra rubrik</a:t>
            </a:r>
            <a:endParaRPr lang="en-US" dirty="0"/>
          </a:p>
        </p:txBody>
      </p:sp>
      <p:sp>
        <p:nvSpPr>
          <p:cNvPr id="3" name="Platshållare för innehåll 2">
            <a:extLst>
              <a:ext uri="{FF2B5EF4-FFF2-40B4-BE49-F238E27FC236}">
                <a16:creationId xmlns:a16="http://schemas.microsoft.com/office/drawing/2014/main" id="{5EA48A55-5944-49AA-AEC9-DCE7F4FA134C}"/>
              </a:ext>
            </a:extLst>
          </p:cNvPr>
          <p:cNvSpPr>
            <a:spLocks noGrp="1"/>
          </p:cNvSpPr>
          <p:nvPr>
            <p:ph idx="1" hasCustomPrompt="1"/>
          </p:nvPr>
        </p:nvSpPr>
        <p:spPr>
          <a:xfrm>
            <a:off x="609600" y="1275907"/>
            <a:ext cx="10972800" cy="4850257"/>
          </a:xfrm>
        </p:spPr>
        <p:txBody>
          <a:bodyPr/>
          <a:lstStyle>
            <a:lvl1pPr>
              <a:lnSpc>
                <a:spcPct val="110000"/>
              </a:lnSpc>
              <a:spcBef>
                <a:spcPts val="1600"/>
              </a:spcBef>
              <a:buClr>
                <a:schemeClr val="bg2"/>
              </a:buClr>
              <a:defRPr sz="3000">
                <a:solidFill>
                  <a:schemeClr val="bg2"/>
                </a:solidFill>
              </a:defRPr>
            </a:lvl1pPr>
            <a:lvl2pPr>
              <a:lnSpc>
                <a:spcPct val="110000"/>
              </a:lnSpc>
              <a:spcBef>
                <a:spcPts val="800"/>
              </a:spcBef>
              <a:buClr>
                <a:schemeClr val="bg2"/>
              </a:buClr>
              <a:defRPr sz="2800">
                <a:solidFill>
                  <a:schemeClr val="bg2"/>
                </a:solidFill>
              </a:defRPr>
            </a:lvl2pPr>
            <a:lvl3pPr>
              <a:lnSpc>
                <a:spcPct val="110000"/>
              </a:lnSpc>
              <a:spcBef>
                <a:spcPts val="800"/>
              </a:spcBef>
              <a:buClr>
                <a:schemeClr val="bg2"/>
              </a:buClr>
              <a:defRPr sz="2400">
                <a:solidFill>
                  <a:schemeClr val="bg2"/>
                </a:solidFill>
              </a:defRPr>
            </a:lvl3pPr>
            <a:lvl4pPr>
              <a:lnSpc>
                <a:spcPct val="110000"/>
              </a:lnSpc>
              <a:spcBef>
                <a:spcPts val="800"/>
              </a:spcBef>
              <a:defRPr>
                <a:solidFill>
                  <a:schemeClr val="tx2"/>
                </a:solidFill>
              </a:defRPr>
            </a:lvl4pPr>
            <a:lvl5pPr>
              <a:lnSpc>
                <a:spcPct val="110000"/>
              </a:lnSpc>
              <a:spcBef>
                <a:spcPts val="800"/>
              </a:spcBef>
              <a:defRPr>
                <a:solidFill>
                  <a:schemeClr val="tx2"/>
                </a:solidFill>
              </a:defRPr>
            </a:lvl5pPr>
          </a:lstStyle>
          <a:p>
            <a:pPr lvl="0"/>
            <a:r>
              <a:rPr lang="sv-SE" dirty="0"/>
              <a:t>Skriv text här</a:t>
            </a:r>
          </a:p>
          <a:p>
            <a:pPr lvl="1"/>
            <a:r>
              <a:rPr lang="sv-SE" dirty="0"/>
              <a:t>Nivå två</a:t>
            </a:r>
          </a:p>
          <a:p>
            <a:pPr lvl="2"/>
            <a:r>
              <a:rPr lang="sv-SE" dirty="0"/>
              <a:t>Nivå tre</a:t>
            </a:r>
          </a:p>
        </p:txBody>
      </p:sp>
    </p:spTree>
    <p:extLst>
      <p:ext uri="{BB962C8B-B14F-4D97-AF65-F5344CB8AC3E}">
        <p14:creationId xmlns:p14="http://schemas.microsoft.com/office/powerpoint/2010/main" val="396472282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och innehåll grädde">
    <p:bg>
      <p:bgRef idx="1001">
        <a:schemeClr val="bg2"/>
      </p:bgRef>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91CEC2D-54D3-4A2F-A308-910BC7CAD1A8}"/>
              </a:ext>
            </a:extLst>
          </p:cNvPr>
          <p:cNvSpPr>
            <a:spLocks noGrp="1"/>
          </p:cNvSpPr>
          <p:nvPr>
            <p:ph type="title" hasCustomPrompt="1"/>
          </p:nvPr>
        </p:nvSpPr>
        <p:spPr>
          <a:xfrm>
            <a:off x="609600" y="360000"/>
            <a:ext cx="10972800" cy="745786"/>
          </a:xfrm>
        </p:spPr>
        <p:txBody>
          <a:bodyPr anchor="t" anchorCtr="0"/>
          <a:lstStyle>
            <a:lvl1pPr>
              <a:defRPr sz="3600">
                <a:solidFill>
                  <a:schemeClr val="tx2"/>
                </a:solidFill>
              </a:defRPr>
            </a:lvl1pPr>
          </a:lstStyle>
          <a:p>
            <a:r>
              <a:rPr lang="sv-SE" dirty="0"/>
              <a:t>Klicka här för att ändra rubrik</a:t>
            </a:r>
            <a:endParaRPr lang="en-US" dirty="0"/>
          </a:p>
        </p:txBody>
      </p:sp>
      <p:sp>
        <p:nvSpPr>
          <p:cNvPr id="3" name="Platshållare för innehåll 2">
            <a:extLst>
              <a:ext uri="{FF2B5EF4-FFF2-40B4-BE49-F238E27FC236}">
                <a16:creationId xmlns:a16="http://schemas.microsoft.com/office/drawing/2014/main" id="{5EA48A55-5944-49AA-AEC9-DCE7F4FA134C}"/>
              </a:ext>
            </a:extLst>
          </p:cNvPr>
          <p:cNvSpPr>
            <a:spLocks noGrp="1"/>
          </p:cNvSpPr>
          <p:nvPr>
            <p:ph idx="1" hasCustomPrompt="1"/>
          </p:nvPr>
        </p:nvSpPr>
        <p:spPr>
          <a:xfrm>
            <a:off x="609600" y="1275907"/>
            <a:ext cx="10972800" cy="4850257"/>
          </a:xfrm>
        </p:spPr>
        <p:txBody>
          <a:bodyPr/>
          <a:lstStyle>
            <a:lvl1pPr>
              <a:lnSpc>
                <a:spcPct val="110000"/>
              </a:lnSpc>
              <a:spcBef>
                <a:spcPts val="1600"/>
              </a:spcBef>
              <a:buClr>
                <a:schemeClr val="tx2"/>
              </a:buClr>
              <a:defRPr sz="2800">
                <a:solidFill>
                  <a:schemeClr val="tx2"/>
                </a:solidFill>
              </a:defRPr>
            </a:lvl1pPr>
            <a:lvl2pPr>
              <a:lnSpc>
                <a:spcPct val="110000"/>
              </a:lnSpc>
              <a:spcBef>
                <a:spcPts val="800"/>
              </a:spcBef>
              <a:buClr>
                <a:schemeClr val="tx2"/>
              </a:buClr>
              <a:defRPr sz="2400">
                <a:solidFill>
                  <a:schemeClr val="tx2"/>
                </a:solidFill>
              </a:defRPr>
            </a:lvl2pPr>
            <a:lvl3pPr>
              <a:lnSpc>
                <a:spcPct val="110000"/>
              </a:lnSpc>
              <a:spcBef>
                <a:spcPts val="800"/>
              </a:spcBef>
              <a:buClr>
                <a:schemeClr val="tx2"/>
              </a:buClr>
              <a:defRPr sz="2000">
                <a:solidFill>
                  <a:schemeClr val="tx2"/>
                </a:solidFill>
              </a:defRPr>
            </a:lvl3pPr>
            <a:lvl4pPr>
              <a:lnSpc>
                <a:spcPct val="110000"/>
              </a:lnSpc>
              <a:spcBef>
                <a:spcPts val="800"/>
              </a:spcBef>
              <a:defRPr>
                <a:solidFill>
                  <a:schemeClr val="tx2"/>
                </a:solidFill>
              </a:defRPr>
            </a:lvl4pPr>
            <a:lvl5pPr>
              <a:lnSpc>
                <a:spcPct val="110000"/>
              </a:lnSpc>
              <a:spcBef>
                <a:spcPts val="800"/>
              </a:spcBef>
              <a:defRPr>
                <a:solidFill>
                  <a:schemeClr val="tx2"/>
                </a:solidFill>
              </a:defRPr>
            </a:lvl5pPr>
          </a:lstStyle>
          <a:p>
            <a:pPr lvl="0"/>
            <a:r>
              <a:rPr lang="sv-SE" dirty="0"/>
              <a:t>Skriv text här</a:t>
            </a:r>
          </a:p>
          <a:p>
            <a:pPr lvl="1"/>
            <a:r>
              <a:rPr lang="sv-SE" dirty="0"/>
              <a:t>Nivå två</a:t>
            </a:r>
          </a:p>
          <a:p>
            <a:pPr lvl="2"/>
            <a:r>
              <a:rPr lang="sv-SE" dirty="0"/>
              <a:t>Nivå tre</a:t>
            </a:r>
          </a:p>
        </p:txBody>
      </p:sp>
    </p:spTree>
    <p:extLst>
      <p:ext uri="{BB962C8B-B14F-4D97-AF65-F5344CB8AC3E}">
        <p14:creationId xmlns:p14="http://schemas.microsoft.com/office/powerpoint/2010/main" val="170268817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Rubrik och innehåll neutral">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91CEC2D-54D3-4A2F-A308-910BC7CAD1A8}"/>
              </a:ext>
            </a:extLst>
          </p:cNvPr>
          <p:cNvSpPr>
            <a:spLocks noGrp="1"/>
          </p:cNvSpPr>
          <p:nvPr>
            <p:ph type="title" hasCustomPrompt="1"/>
          </p:nvPr>
        </p:nvSpPr>
        <p:spPr>
          <a:xfrm>
            <a:off x="609600" y="358943"/>
            <a:ext cx="10972800" cy="745786"/>
          </a:xfrm>
        </p:spPr>
        <p:txBody>
          <a:bodyPr anchor="t" anchorCtr="0"/>
          <a:lstStyle>
            <a:lvl1pPr>
              <a:defRPr sz="3600">
                <a:solidFill>
                  <a:schemeClr val="tx1"/>
                </a:solidFill>
              </a:defRPr>
            </a:lvl1pPr>
          </a:lstStyle>
          <a:p>
            <a:r>
              <a:rPr lang="sv-SE" dirty="0"/>
              <a:t>Klicka här för att ändra rubrik</a:t>
            </a:r>
            <a:endParaRPr lang="en-US" dirty="0"/>
          </a:p>
        </p:txBody>
      </p:sp>
      <p:sp>
        <p:nvSpPr>
          <p:cNvPr id="3" name="Platshållare för innehåll 2">
            <a:extLst>
              <a:ext uri="{FF2B5EF4-FFF2-40B4-BE49-F238E27FC236}">
                <a16:creationId xmlns:a16="http://schemas.microsoft.com/office/drawing/2014/main" id="{5EA48A55-5944-49AA-AEC9-DCE7F4FA134C}"/>
              </a:ext>
            </a:extLst>
          </p:cNvPr>
          <p:cNvSpPr>
            <a:spLocks noGrp="1"/>
          </p:cNvSpPr>
          <p:nvPr>
            <p:ph idx="1" hasCustomPrompt="1"/>
          </p:nvPr>
        </p:nvSpPr>
        <p:spPr>
          <a:xfrm>
            <a:off x="609600" y="1275907"/>
            <a:ext cx="10972800" cy="4850257"/>
          </a:xfrm>
        </p:spPr>
        <p:txBody>
          <a:bodyPr/>
          <a:lstStyle>
            <a:lvl1pPr>
              <a:lnSpc>
                <a:spcPct val="110000"/>
              </a:lnSpc>
              <a:spcBef>
                <a:spcPts val="1600"/>
              </a:spcBef>
              <a:buClr>
                <a:schemeClr val="tx1"/>
              </a:buClr>
              <a:defRPr sz="2800">
                <a:solidFill>
                  <a:schemeClr val="tx1"/>
                </a:solidFill>
              </a:defRPr>
            </a:lvl1pPr>
            <a:lvl2pPr>
              <a:lnSpc>
                <a:spcPct val="110000"/>
              </a:lnSpc>
              <a:spcBef>
                <a:spcPts val="800"/>
              </a:spcBef>
              <a:buClr>
                <a:schemeClr val="tx1"/>
              </a:buClr>
              <a:defRPr sz="2400">
                <a:solidFill>
                  <a:schemeClr val="tx1"/>
                </a:solidFill>
              </a:defRPr>
            </a:lvl2pPr>
            <a:lvl3pPr>
              <a:lnSpc>
                <a:spcPct val="110000"/>
              </a:lnSpc>
              <a:spcBef>
                <a:spcPts val="800"/>
              </a:spcBef>
              <a:buClr>
                <a:schemeClr val="tx1"/>
              </a:buClr>
              <a:defRPr sz="2000">
                <a:solidFill>
                  <a:schemeClr val="tx1"/>
                </a:solidFill>
              </a:defRPr>
            </a:lvl3pPr>
            <a:lvl4pPr>
              <a:lnSpc>
                <a:spcPct val="110000"/>
              </a:lnSpc>
              <a:spcBef>
                <a:spcPts val="800"/>
              </a:spcBef>
              <a:defRPr>
                <a:solidFill>
                  <a:schemeClr val="tx2"/>
                </a:solidFill>
              </a:defRPr>
            </a:lvl4pPr>
            <a:lvl5pPr>
              <a:lnSpc>
                <a:spcPct val="110000"/>
              </a:lnSpc>
              <a:spcBef>
                <a:spcPts val="800"/>
              </a:spcBef>
              <a:defRPr>
                <a:solidFill>
                  <a:schemeClr val="tx2"/>
                </a:solidFill>
              </a:defRPr>
            </a:lvl5pPr>
          </a:lstStyle>
          <a:p>
            <a:pPr lvl="0"/>
            <a:r>
              <a:rPr lang="sv-SE" dirty="0"/>
              <a:t>Skriv text här</a:t>
            </a:r>
          </a:p>
          <a:p>
            <a:pPr lvl="1"/>
            <a:r>
              <a:rPr lang="sv-SE" dirty="0"/>
              <a:t>Nivå två</a:t>
            </a:r>
          </a:p>
          <a:p>
            <a:pPr lvl="2"/>
            <a:r>
              <a:rPr lang="sv-SE" dirty="0"/>
              <a:t>Nivå tre</a:t>
            </a:r>
          </a:p>
        </p:txBody>
      </p:sp>
    </p:spTree>
    <p:extLst>
      <p:ext uri="{BB962C8B-B14F-4D97-AF65-F5344CB8AC3E}">
        <p14:creationId xmlns:p14="http://schemas.microsoft.com/office/powerpoint/2010/main" val="83445591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 Två delar två färger">
    <p:bg>
      <p:bgRef idx="1001">
        <a:schemeClr val="bg2"/>
      </p:bgRef>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2098311B-514A-4DC4-8FD1-424CB79B5F36}"/>
              </a:ext>
            </a:extLst>
          </p:cNvPr>
          <p:cNvSpPr/>
          <p:nvPr/>
        </p:nvSpPr>
        <p:spPr>
          <a:xfrm>
            <a:off x="0" y="-116964"/>
            <a:ext cx="6096000" cy="66772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dirty="0"/>
          </a:p>
        </p:txBody>
      </p:sp>
      <p:sp>
        <p:nvSpPr>
          <p:cNvPr id="2" name="Rubrik 1">
            <a:extLst>
              <a:ext uri="{FF2B5EF4-FFF2-40B4-BE49-F238E27FC236}">
                <a16:creationId xmlns:a16="http://schemas.microsoft.com/office/drawing/2014/main" id="{8386BA53-80CA-499D-B273-3926ACA41EDA}"/>
              </a:ext>
            </a:extLst>
          </p:cNvPr>
          <p:cNvSpPr>
            <a:spLocks noGrp="1"/>
          </p:cNvSpPr>
          <p:nvPr>
            <p:ph type="title" hasCustomPrompt="1"/>
          </p:nvPr>
        </p:nvSpPr>
        <p:spPr>
          <a:xfrm>
            <a:off x="609600" y="360000"/>
            <a:ext cx="5181600" cy="1143000"/>
          </a:xfrm>
        </p:spPr>
        <p:txBody>
          <a:bodyPr/>
          <a:lstStyle>
            <a:lvl1pPr>
              <a:defRPr sz="3600">
                <a:solidFill>
                  <a:schemeClr val="bg2"/>
                </a:solidFill>
              </a:defRPr>
            </a:lvl1pPr>
          </a:lstStyle>
          <a:p>
            <a:r>
              <a:rPr lang="sv-SE" dirty="0"/>
              <a:t>Klicka här för att ändra rubrik</a:t>
            </a:r>
            <a:endParaRPr lang="en-US" dirty="0"/>
          </a:p>
        </p:txBody>
      </p:sp>
      <p:sp>
        <p:nvSpPr>
          <p:cNvPr id="3" name="Platshållare för innehåll 2">
            <a:extLst>
              <a:ext uri="{FF2B5EF4-FFF2-40B4-BE49-F238E27FC236}">
                <a16:creationId xmlns:a16="http://schemas.microsoft.com/office/drawing/2014/main" id="{13CB0A19-16FC-4B79-906D-1C26618BA5BC}"/>
              </a:ext>
            </a:extLst>
          </p:cNvPr>
          <p:cNvSpPr>
            <a:spLocks noGrp="1"/>
          </p:cNvSpPr>
          <p:nvPr>
            <p:ph sz="half" idx="1" hasCustomPrompt="1"/>
          </p:nvPr>
        </p:nvSpPr>
        <p:spPr>
          <a:xfrm>
            <a:off x="609600" y="1708660"/>
            <a:ext cx="5181600" cy="4518401"/>
          </a:xfrm>
        </p:spPr>
        <p:txBody>
          <a:bodyPr/>
          <a:lstStyle>
            <a:lvl1pPr>
              <a:lnSpc>
                <a:spcPct val="110000"/>
              </a:lnSpc>
              <a:spcBef>
                <a:spcPts val="1600"/>
              </a:spcBef>
              <a:buClr>
                <a:schemeClr val="bg2"/>
              </a:buClr>
              <a:defRPr sz="2800">
                <a:solidFill>
                  <a:schemeClr val="bg2"/>
                </a:solidFill>
              </a:defRPr>
            </a:lvl1pPr>
            <a:lvl2pPr>
              <a:spcBef>
                <a:spcPts val="1000"/>
              </a:spcBef>
              <a:buClr>
                <a:schemeClr val="bg2"/>
              </a:buClr>
              <a:defRPr sz="2400">
                <a:solidFill>
                  <a:schemeClr val="bg2"/>
                </a:solidFill>
              </a:defRPr>
            </a:lvl2pPr>
            <a:lvl3pPr>
              <a:lnSpc>
                <a:spcPct val="110000"/>
              </a:lnSpc>
              <a:defRPr>
                <a:solidFill>
                  <a:schemeClr val="bg2"/>
                </a:solidFill>
              </a:defRPr>
            </a:lvl3pPr>
            <a:lvl4pPr>
              <a:lnSpc>
                <a:spcPct val="110000"/>
              </a:lnSpc>
              <a:defRPr>
                <a:solidFill>
                  <a:schemeClr val="bg2"/>
                </a:solidFill>
              </a:defRPr>
            </a:lvl4pPr>
            <a:lvl5pPr>
              <a:lnSpc>
                <a:spcPct val="110000"/>
              </a:lnSpc>
              <a:defRPr>
                <a:solidFill>
                  <a:schemeClr val="bg2"/>
                </a:solidFill>
              </a:defRPr>
            </a:lvl5pPr>
          </a:lstStyle>
          <a:p>
            <a:pPr lvl="0"/>
            <a:r>
              <a:rPr lang="sv-SE" dirty="0"/>
              <a:t>Skriv text här</a:t>
            </a:r>
          </a:p>
          <a:p>
            <a:pPr lvl="1"/>
            <a:r>
              <a:rPr lang="sv-SE" dirty="0"/>
              <a:t>Nivå två</a:t>
            </a:r>
          </a:p>
        </p:txBody>
      </p:sp>
      <p:sp>
        <p:nvSpPr>
          <p:cNvPr id="4" name="Platshållare för innehåll 3">
            <a:extLst>
              <a:ext uri="{FF2B5EF4-FFF2-40B4-BE49-F238E27FC236}">
                <a16:creationId xmlns:a16="http://schemas.microsoft.com/office/drawing/2014/main" id="{5BFC9B3A-2DF1-4323-8ED3-55CBECCB975D}"/>
              </a:ext>
            </a:extLst>
          </p:cNvPr>
          <p:cNvSpPr>
            <a:spLocks noGrp="1"/>
          </p:cNvSpPr>
          <p:nvPr>
            <p:ph sz="half" idx="2" hasCustomPrompt="1"/>
          </p:nvPr>
        </p:nvSpPr>
        <p:spPr>
          <a:xfrm>
            <a:off x="6208645" y="360000"/>
            <a:ext cx="5181600" cy="5874623"/>
          </a:xfrm>
        </p:spPr>
        <p:txBody>
          <a:bodyPr/>
          <a:lstStyle>
            <a:lvl1pPr>
              <a:lnSpc>
                <a:spcPct val="110000"/>
              </a:lnSpc>
              <a:spcBef>
                <a:spcPts val="1600"/>
              </a:spcBef>
              <a:defRPr sz="2800">
                <a:solidFill>
                  <a:schemeClr val="tx2"/>
                </a:solidFill>
              </a:defRPr>
            </a:lvl1pPr>
            <a:lvl2pPr>
              <a:lnSpc>
                <a:spcPct val="110000"/>
              </a:lnSpc>
              <a:spcBef>
                <a:spcPts val="1000"/>
              </a:spcBef>
              <a:defRPr sz="2400">
                <a:solidFill>
                  <a:schemeClr val="tx2"/>
                </a:solidFill>
              </a:defRPr>
            </a:lvl2pPr>
            <a:lvl3pPr marL="864000" indent="0" algn="ctr">
              <a:lnSpc>
                <a:spcPct val="100000"/>
              </a:lnSpc>
              <a:spcBef>
                <a:spcPts val="0"/>
              </a:spcBef>
              <a:buFont typeface="Arial" panose="020B0604020202020204" pitchFamily="34" charset="0"/>
              <a:buNone/>
              <a:defRPr sz="2000">
                <a:solidFill>
                  <a:schemeClr val="tx2"/>
                </a:solidFill>
              </a:defRPr>
            </a:lvl3pPr>
            <a:lvl4pPr>
              <a:lnSpc>
                <a:spcPct val="110000"/>
              </a:lnSpc>
              <a:defRPr/>
            </a:lvl4pPr>
            <a:lvl5pPr>
              <a:lnSpc>
                <a:spcPct val="110000"/>
              </a:lnSpc>
              <a:defRPr/>
            </a:lvl5pPr>
          </a:lstStyle>
          <a:p>
            <a:pPr marL="864000" marR="0" lvl="2"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br>
              <a:rPr lang="sv-SE" dirty="0"/>
            </a:br>
            <a:br>
              <a:rPr lang="sv-SE" dirty="0"/>
            </a:br>
            <a:br>
              <a:rPr lang="sv-SE" dirty="0"/>
            </a:br>
            <a:br>
              <a:rPr lang="sv-SE" dirty="0"/>
            </a:br>
            <a:br>
              <a:rPr lang="sv-SE" dirty="0"/>
            </a:br>
            <a:r>
              <a:rPr lang="sv-SE" dirty="0"/>
              <a:t>	      </a:t>
            </a:r>
          </a:p>
          <a:p>
            <a:pPr marL="864000" marR="0" lvl="2"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dirty="0"/>
              <a:t>       </a:t>
            </a:r>
            <a:br>
              <a:rPr lang="sv-SE" dirty="0"/>
            </a:br>
            <a:r>
              <a:rPr lang="sv-SE" dirty="0"/>
              <a:t>         Välj ikon och infoga </a:t>
            </a:r>
            <a:endParaRPr lang="en-US" dirty="0"/>
          </a:p>
        </p:txBody>
      </p:sp>
    </p:spTree>
    <p:extLst>
      <p:ext uri="{BB962C8B-B14F-4D97-AF65-F5344CB8AC3E}">
        <p14:creationId xmlns:p14="http://schemas.microsoft.com/office/powerpoint/2010/main" val="199231089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4133"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Två delar två färger">
    <p:bg>
      <p:bgPr>
        <a:solidFill>
          <a:schemeClr val="accent2"/>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2098311B-514A-4DC4-8FD1-424CB79B5F36}"/>
              </a:ext>
            </a:extLst>
          </p:cNvPr>
          <p:cNvSpPr/>
          <p:nvPr/>
        </p:nvSpPr>
        <p:spPr>
          <a:xfrm>
            <a:off x="0" y="-116964"/>
            <a:ext cx="6096000" cy="66772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Rubrik 1">
            <a:extLst>
              <a:ext uri="{FF2B5EF4-FFF2-40B4-BE49-F238E27FC236}">
                <a16:creationId xmlns:a16="http://schemas.microsoft.com/office/drawing/2014/main" id="{8386BA53-80CA-499D-B273-3926ACA41EDA}"/>
              </a:ext>
            </a:extLst>
          </p:cNvPr>
          <p:cNvSpPr>
            <a:spLocks noGrp="1"/>
          </p:cNvSpPr>
          <p:nvPr>
            <p:ph type="title" hasCustomPrompt="1"/>
          </p:nvPr>
        </p:nvSpPr>
        <p:spPr>
          <a:xfrm>
            <a:off x="609599" y="360000"/>
            <a:ext cx="5181599" cy="1143000"/>
          </a:xfrm>
        </p:spPr>
        <p:txBody>
          <a:bodyPr/>
          <a:lstStyle>
            <a:lvl1pPr>
              <a:defRPr sz="3600">
                <a:solidFill>
                  <a:schemeClr val="tx2"/>
                </a:solidFill>
              </a:defRPr>
            </a:lvl1pPr>
          </a:lstStyle>
          <a:p>
            <a:r>
              <a:rPr lang="sv-SE" dirty="0"/>
              <a:t>Klicka här för att ändra rubrik</a:t>
            </a:r>
            <a:endParaRPr lang="en-US" dirty="0"/>
          </a:p>
        </p:txBody>
      </p:sp>
      <p:sp>
        <p:nvSpPr>
          <p:cNvPr id="3" name="Platshållare för innehåll 2">
            <a:extLst>
              <a:ext uri="{FF2B5EF4-FFF2-40B4-BE49-F238E27FC236}">
                <a16:creationId xmlns:a16="http://schemas.microsoft.com/office/drawing/2014/main" id="{13CB0A19-16FC-4B79-906D-1C26618BA5BC}"/>
              </a:ext>
            </a:extLst>
          </p:cNvPr>
          <p:cNvSpPr>
            <a:spLocks noGrp="1"/>
          </p:cNvSpPr>
          <p:nvPr>
            <p:ph sz="half" idx="1" hasCustomPrompt="1"/>
          </p:nvPr>
        </p:nvSpPr>
        <p:spPr>
          <a:xfrm>
            <a:off x="609600" y="1708660"/>
            <a:ext cx="5181600" cy="4518401"/>
          </a:xfrm>
        </p:spPr>
        <p:txBody>
          <a:bodyPr/>
          <a:lstStyle>
            <a:lvl1pPr>
              <a:lnSpc>
                <a:spcPct val="110000"/>
              </a:lnSpc>
              <a:spcBef>
                <a:spcPts val="1600"/>
              </a:spcBef>
              <a:buClr>
                <a:schemeClr val="tx2"/>
              </a:buClr>
              <a:defRPr sz="2800">
                <a:solidFill>
                  <a:schemeClr val="tx2"/>
                </a:solidFill>
              </a:defRPr>
            </a:lvl1pPr>
            <a:lvl2pPr>
              <a:spcBef>
                <a:spcPts val="1000"/>
              </a:spcBef>
              <a:buClr>
                <a:schemeClr val="tx2"/>
              </a:buClr>
              <a:defRPr sz="2400">
                <a:solidFill>
                  <a:schemeClr val="tx2"/>
                </a:solidFill>
              </a:defRPr>
            </a:lvl2pPr>
            <a:lvl3pPr>
              <a:lnSpc>
                <a:spcPct val="110000"/>
              </a:lnSpc>
              <a:defRPr>
                <a:solidFill>
                  <a:schemeClr val="bg2"/>
                </a:solidFill>
              </a:defRPr>
            </a:lvl3pPr>
            <a:lvl4pPr>
              <a:lnSpc>
                <a:spcPct val="110000"/>
              </a:lnSpc>
              <a:defRPr>
                <a:solidFill>
                  <a:schemeClr val="bg2"/>
                </a:solidFill>
              </a:defRPr>
            </a:lvl4pPr>
            <a:lvl5pPr>
              <a:lnSpc>
                <a:spcPct val="110000"/>
              </a:lnSpc>
              <a:defRPr>
                <a:solidFill>
                  <a:schemeClr val="bg2"/>
                </a:solidFill>
              </a:defRPr>
            </a:lvl5pPr>
          </a:lstStyle>
          <a:p>
            <a:pPr lvl="0"/>
            <a:r>
              <a:rPr lang="sv-SE" dirty="0"/>
              <a:t>Skriv text här</a:t>
            </a:r>
          </a:p>
          <a:p>
            <a:pPr lvl="1"/>
            <a:r>
              <a:rPr lang="sv-SE" dirty="0"/>
              <a:t>Nivå två</a:t>
            </a:r>
          </a:p>
        </p:txBody>
      </p:sp>
      <p:sp>
        <p:nvSpPr>
          <p:cNvPr id="4" name="Platshållare för innehåll 3">
            <a:extLst>
              <a:ext uri="{FF2B5EF4-FFF2-40B4-BE49-F238E27FC236}">
                <a16:creationId xmlns:a16="http://schemas.microsoft.com/office/drawing/2014/main" id="{5BFC9B3A-2DF1-4323-8ED3-55CBECCB975D}"/>
              </a:ext>
            </a:extLst>
          </p:cNvPr>
          <p:cNvSpPr>
            <a:spLocks noGrp="1"/>
          </p:cNvSpPr>
          <p:nvPr>
            <p:ph sz="half" idx="2" hasCustomPrompt="1"/>
          </p:nvPr>
        </p:nvSpPr>
        <p:spPr>
          <a:xfrm>
            <a:off x="6208645" y="360000"/>
            <a:ext cx="5181600" cy="5874623"/>
          </a:xfrm>
        </p:spPr>
        <p:txBody>
          <a:bodyPr/>
          <a:lstStyle>
            <a:lvl1pPr>
              <a:lnSpc>
                <a:spcPct val="110000"/>
              </a:lnSpc>
              <a:spcBef>
                <a:spcPts val="1600"/>
              </a:spcBef>
              <a:defRPr sz="2800">
                <a:solidFill>
                  <a:schemeClr val="bg2"/>
                </a:solidFill>
              </a:defRPr>
            </a:lvl1pPr>
            <a:lvl2pPr>
              <a:lnSpc>
                <a:spcPct val="110000"/>
              </a:lnSpc>
              <a:spcBef>
                <a:spcPts val="1000"/>
              </a:spcBef>
              <a:defRPr sz="2400">
                <a:solidFill>
                  <a:schemeClr val="bg2"/>
                </a:solidFill>
              </a:defRPr>
            </a:lvl2pPr>
            <a:lvl3pPr marL="914400" indent="0">
              <a:lnSpc>
                <a:spcPct val="110000"/>
              </a:lnSpc>
              <a:buNone/>
              <a:defRPr sz="2000">
                <a:solidFill>
                  <a:schemeClr val="bg2"/>
                </a:solidFill>
              </a:defRPr>
            </a:lvl3pPr>
            <a:lvl4pPr>
              <a:lnSpc>
                <a:spcPct val="110000"/>
              </a:lnSpc>
              <a:defRPr/>
            </a:lvl4pPr>
            <a:lvl5pPr>
              <a:lnSpc>
                <a:spcPct val="110000"/>
              </a:lnSpc>
              <a:defRPr/>
            </a:lvl5pPr>
          </a:lstStyle>
          <a:p>
            <a:pPr marL="914400" marR="0" lvl="2" indent="0" algn="l" defTabSz="914400" rtl="0" eaLnBrk="1" fontAlgn="auto" latinLnBrk="0" hangingPunct="1">
              <a:lnSpc>
                <a:spcPct val="110000"/>
              </a:lnSpc>
              <a:spcBef>
                <a:spcPts val="500"/>
              </a:spcBef>
              <a:spcAft>
                <a:spcPts val="0"/>
              </a:spcAft>
              <a:buClrTx/>
              <a:buSzTx/>
              <a:buFont typeface="Arial" panose="020B0604020202020204" pitchFamily="34" charset="0"/>
              <a:buNone/>
              <a:tabLst/>
              <a:defRPr/>
            </a:pPr>
            <a:br>
              <a:rPr lang="sv-SE" dirty="0"/>
            </a:br>
            <a:br>
              <a:rPr lang="sv-SE" dirty="0"/>
            </a:br>
            <a:br>
              <a:rPr lang="sv-SE" dirty="0"/>
            </a:br>
            <a:br>
              <a:rPr lang="sv-SE" dirty="0"/>
            </a:br>
            <a:r>
              <a:rPr lang="sv-SE" dirty="0"/>
              <a:t> </a:t>
            </a:r>
          </a:p>
          <a:p>
            <a:pPr marL="914400" marR="0" lvl="2" indent="0" algn="l" defTabSz="914400" rtl="0" eaLnBrk="1" fontAlgn="auto" latinLnBrk="0" hangingPunct="1">
              <a:lnSpc>
                <a:spcPct val="110000"/>
              </a:lnSpc>
              <a:spcBef>
                <a:spcPts val="500"/>
              </a:spcBef>
              <a:spcAft>
                <a:spcPts val="0"/>
              </a:spcAft>
              <a:buClrTx/>
              <a:buSzTx/>
              <a:buFont typeface="Arial" panose="020B0604020202020204" pitchFamily="34" charset="0"/>
              <a:buNone/>
              <a:tabLst/>
              <a:defRPr/>
            </a:pPr>
            <a:r>
              <a:rPr lang="sv-SE" dirty="0"/>
              <a:t>    </a:t>
            </a:r>
            <a:br>
              <a:rPr lang="sv-SE" dirty="0"/>
            </a:br>
            <a:r>
              <a:rPr lang="sv-SE" dirty="0"/>
              <a:t>        Välj ikon och infoga </a:t>
            </a:r>
            <a:endParaRPr lang="en-US" dirty="0"/>
          </a:p>
          <a:p>
            <a:pPr lvl="2"/>
            <a:endParaRPr lang="en-US" dirty="0"/>
          </a:p>
        </p:txBody>
      </p:sp>
    </p:spTree>
    <p:extLst>
      <p:ext uri="{BB962C8B-B14F-4D97-AF65-F5344CB8AC3E}">
        <p14:creationId xmlns:p14="http://schemas.microsoft.com/office/powerpoint/2010/main" val="232597565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4133"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vå delar hav">
    <p:bg>
      <p:bgPr>
        <a:solidFill>
          <a:schemeClr val="accent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86BA53-80CA-499D-B273-3926ACA41EDA}"/>
              </a:ext>
            </a:extLst>
          </p:cNvPr>
          <p:cNvSpPr>
            <a:spLocks noGrp="1"/>
          </p:cNvSpPr>
          <p:nvPr>
            <p:ph type="title" hasCustomPrompt="1"/>
          </p:nvPr>
        </p:nvSpPr>
        <p:spPr/>
        <p:txBody>
          <a:bodyPr/>
          <a:lstStyle>
            <a:lvl1pPr>
              <a:defRPr>
                <a:solidFill>
                  <a:schemeClr val="bg2"/>
                </a:solidFill>
              </a:defRPr>
            </a:lvl1pPr>
          </a:lstStyle>
          <a:p>
            <a:r>
              <a:rPr lang="sv-SE" dirty="0"/>
              <a:t>Klicka här för att ändra rubrik</a:t>
            </a:r>
            <a:endParaRPr lang="en-US" dirty="0"/>
          </a:p>
        </p:txBody>
      </p:sp>
      <p:sp>
        <p:nvSpPr>
          <p:cNvPr id="3" name="Platshållare för innehåll 2">
            <a:extLst>
              <a:ext uri="{FF2B5EF4-FFF2-40B4-BE49-F238E27FC236}">
                <a16:creationId xmlns:a16="http://schemas.microsoft.com/office/drawing/2014/main" id="{13CB0A19-16FC-4B79-906D-1C26618BA5BC}"/>
              </a:ext>
            </a:extLst>
          </p:cNvPr>
          <p:cNvSpPr>
            <a:spLocks noGrp="1"/>
          </p:cNvSpPr>
          <p:nvPr>
            <p:ph sz="half" idx="1" hasCustomPrompt="1"/>
          </p:nvPr>
        </p:nvSpPr>
        <p:spPr>
          <a:xfrm>
            <a:off x="609600" y="1297173"/>
            <a:ext cx="5181600" cy="4828992"/>
          </a:xfrm>
        </p:spPr>
        <p:txBody>
          <a:bodyPr/>
          <a:lstStyle>
            <a:lvl1pPr>
              <a:lnSpc>
                <a:spcPct val="110000"/>
              </a:lnSpc>
              <a:spcBef>
                <a:spcPts val="1600"/>
              </a:spcBef>
              <a:buClr>
                <a:schemeClr val="bg2"/>
              </a:buClr>
              <a:defRPr sz="2800">
                <a:solidFill>
                  <a:schemeClr val="bg2"/>
                </a:solidFill>
              </a:defRPr>
            </a:lvl1pPr>
            <a:lvl2pPr>
              <a:spcBef>
                <a:spcPts val="1000"/>
              </a:spcBef>
              <a:buClr>
                <a:schemeClr val="bg2"/>
              </a:buClr>
              <a:defRPr sz="2400">
                <a:solidFill>
                  <a:schemeClr val="bg2"/>
                </a:solidFill>
              </a:defRPr>
            </a:lvl2pPr>
            <a:lvl3pPr>
              <a:lnSpc>
                <a:spcPct val="110000"/>
              </a:lnSpc>
              <a:defRPr sz="2400"/>
            </a:lvl3pPr>
            <a:lvl4pPr>
              <a:lnSpc>
                <a:spcPct val="110000"/>
              </a:lnSpc>
              <a:defRPr/>
            </a:lvl4pPr>
            <a:lvl5pPr>
              <a:lnSpc>
                <a:spcPct val="110000"/>
              </a:lnSpc>
              <a:defRPr/>
            </a:lvl5pPr>
          </a:lstStyle>
          <a:p>
            <a:pPr lvl="0"/>
            <a:r>
              <a:rPr lang="sv-SE" dirty="0"/>
              <a:t>Skriv text här</a:t>
            </a:r>
          </a:p>
          <a:p>
            <a:pPr lvl="1"/>
            <a:r>
              <a:rPr lang="sv-SE" dirty="0"/>
              <a:t>Nivå två</a:t>
            </a:r>
          </a:p>
        </p:txBody>
      </p:sp>
      <p:sp>
        <p:nvSpPr>
          <p:cNvPr id="4" name="Platshållare för innehåll 3">
            <a:extLst>
              <a:ext uri="{FF2B5EF4-FFF2-40B4-BE49-F238E27FC236}">
                <a16:creationId xmlns:a16="http://schemas.microsoft.com/office/drawing/2014/main" id="{5BFC9B3A-2DF1-4323-8ED3-55CBECCB975D}"/>
              </a:ext>
            </a:extLst>
          </p:cNvPr>
          <p:cNvSpPr>
            <a:spLocks noGrp="1"/>
          </p:cNvSpPr>
          <p:nvPr>
            <p:ph sz="half" idx="2" hasCustomPrompt="1"/>
          </p:nvPr>
        </p:nvSpPr>
        <p:spPr>
          <a:xfrm>
            <a:off x="6172200" y="1297172"/>
            <a:ext cx="5181600" cy="4828992"/>
          </a:xfrm>
        </p:spPr>
        <p:txBody>
          <a:bodyPr/>
          <a:lstStyle>
            <a:lvl1pPr>
              <a:lnSpc>
                <a:spcPct val="110000"/>
              </a:lnSpc>
              <a:spcBef>
                <a:spcPts val="1600"/>
              </a:spcBef>
              <a:buClr>
                <a:schemeClr val="bg2"/>
              </a:buClr>
              <a:defRPr sz="2800">
                <a:solidFill>
                  <a:schemeClr val="bg2"/>
                </a:solidFill>
              </a:defRPr>
            </a:lvl1pPr>
            <a:lvl2pPr>
              <a:lnSpc>
                <a:spcPct val="110000"/>
              </a:lnSpc>
              <a:spcBef>
                <a:spcPts val="1000"/>
              </a:spcBef>
              <a:buClr>
                <a:schemeClr val="bg2"/>
              </a:buClr>
              <a:defRPr sz="2400">
                <a:solidFill>
                  <a:schemeClr val="bg2"/>
                </a:solidFill>
              </a:defRPr>
            </a:lvl2pPr>
            <a:lvl3pPr>
              <a:lnSpc>
                <a:spcPct val="110000"/>
              </a:lnSpc>
              <a:defRPr sz="2400"/>
            </a:lvl3pPr>
            <a:lvl4pPr>
              <a:lnSpc>
                <a:spcPct val="110000"/>
              </a:lnSpc>
              <a:defRPr/>
            </a:lvl4pPr>
            <a:lvl5pPr>
              <a:lnSpc>
                <a:spcPct val="110000"/>
              </a:lnSpc>
              <a:defRPr/>
            </a:lvl5pPr>
          </a:lstStyle>
          <a:p>
            <a:pPr lvl="0"/>
            <a:r>
              <a:rPr lang="sv-SE" dirty="0"/>
              <a:t>Skriv text här</a:t>
            </a:r>
          </a:p>
          <a:p>
            <a:pPr lvl="1"/>
            <a:r>
              <a:rPr lang="sv-SE" dirty="0"/>
              <a:t>Nivå två</a:t>
            </a:r>
          </a:p>
        </p:txBody>
      </p:sp>
      <p:sp>
        <p:nvSpPr>
          <p:cNvPr id="10" name="Platshållare för bildnummer 5">
            <a:extLst>
              <a:ext uri="{FF2B5EF4-FFF2-40B4-BE49-F238E27FC236}">
                <a16:creationId xmlns:a16="http://schemas.microsoft.com/office/drawing/2014/main" id="{225F7BBE-36A5-C806-7DFF-266F0BB893C6}"/>
              </a:ext>
            </a:extLst>
          </p:cNvPr>
          <p:cNvSpPr txBox="1">
            <a:spLocks/>
          </p:cNvSpPr>
          <p:nvPr userDrawn="1"/>
        </p:nvSpPr>
        <p:spPr>
          <a:xfrm>
            <a:off x="11226248" y="6513520"/>
            <a:ext cx="679180" cy="38872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4730AA7-F777-4CAC-8CCC-AEA20B9348DC}" type="slidenum">
              <a:rPr lang="sv-SE" smtClean="0"/>
              <a:pPr/>
              <a:t>‹#›</a:t>
            </a:fld>
            <a:endParaRPr lang="sv-SE" dirty="0"/>
          </a:p>
        </p:txBody>
      </p:sp>
    </p:spTree>
    <p:extLst>
      <p:ext uri="{BB962C8B-B14F-4D97-AF65-F5344CB8AC3E}">
        <p14:creationId xmlns:p14="http://schemas.microsoft.com/office/powerpoint/2010/main" val="47668769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Bildobjekt 5">
            <a:extLst>
              <a:ext uri="{FF2B5EF4-FFF2-40B4-BE49-F238E27FC236}">
                <a16:creationId xmlns:a16="http://schemas.microsoft.com/office/drawing/2014/main" id="{F7A0A58A-FC56-47DC-BCC8-CE51EE2570FE}"/>
              </a:ext>
            </a:extLst>
          </p:cNvPr>
          <p:cNvPicPr>
            <a:picLocks noChangeAspect="1" noChangeArrowheads="1"/>
          </p:cNvPicPr>
          <p:nvPr userDrawn="1"/>
        </p:nvPicPr>
        <p:blipFill>
          <a:blip r:embed="rId33" cstate="screen">
            <a:extLst>
              <a:ext uri="{28A0092B-C50C-407E-A947-70E740481C1C}">
                <a14:useLocalDpi xmlns:a14="http://schemas.microsoft.com/office/drawing/2010/main" val="0"/>
              </a:ext>
            </a:extLst>
          </a:blip>
          <a:srcRect l="2496" t="2553"/>
          <a:stretch>
            <a:fillRect/>
          </a:stretch>
        </p:blipFill>
        <p:spPr bwMode="auto">
          <a:xfrm>
            <a:off x="-12700" y="5457"/>
            <a:ext cx="12217400" cy="688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Platshållare för rubrik 1">
            <a:extLst>
              <a:ext uri="{FF2B5EF4-FFF2-40B4-BE49-F238E27FC236}">
                <a16:creationId xmlns:a16="http://schemas.microsoft.com/office/drawing/2014/main" id="{FD2AB036-DCCD-4091-86D3-9356430B4B4E}"/>
              </a:ext>
            </a:extLst>
          </p:cNvPr>
          <p:cNvSpPr>
            <a:spLocks noGrp="1"/>
          </p:cNvSpPr>
          <p:nvPr>
            <p:ph type="title"/>
          </p:nvPr>
        </p:nvSpPr>
        <p:spPr>
          <a:xfrm>
            <a:off x="609600" y="360000"/>
            <a:ext cx="10972800" cy="735153"/>
          </a:xfrm>
          <a:prstGeom prst="rect">
            <a:avLst/>
          </a:prstGeom>
        </p:spPr>
        <p:txBody>
          <a:bodyPr vert="horz" lIns="91440" tIns="45720" rIns="91440" bIns="45720" rtlCol="0" anchor="t" anchorCtr="0">
            <a:noAutofit/>
          </a:bodyPr>
          <a:lstStyle/>
          <a:p>
            <a:r>
              <a:rPr lang="en-US" dirty="0"/>
              <a:t>Klicka här för </a:t>
            </a:r>
            <a:r>
              <a:rPr lang="en-US" dirty="0" err="1"/>
              <a:t>att</a:t>
            </a:r>
            <a:r>
              <a:rPr lang="en-US" dirty="0"/>
              <a:t> </a:t>
            </a:r>
            <a:r>
              <a:rPr lang="en-US" dirty="0" err="1"/>
              <a:t>ändra</a:t>
            </a:r>
            <a:r>
              <a:rPr lang="en-US" dirty="0"/>
              <a:t> </a:t>
            </a:r>
            <a:r>
              <a:rPr lang="en-US" dirty="0" err="1"/>
              <a:t>rubrikformat</a:t>
            </a:r>
            <a:endParaRPr lang="en-US" dirty="0"/>
          </a:p>
        </p:txBody>
      </p:sp>
      <p:sp>
        <p:nvSpPr>
          <p:cNvPr id="3" name="Platshållare för text 2">
            <a:extLst>
              <a:ext uri="{FF2B5EF4-FFF2-40B4-BE49-F238E27FC236}">
                <a16:creationId xmlns:a16="http://schemas.microsoft.com/office/drawing/2014/main" id="{71996A95-48E2-4F6F-83D8-7449B280FD95}"/>
              </a:ext>
            </a:extLst>
          </p:cNvPr>
          <p:cNvSpPr>
            <a:spLocks noGrp="1"/>
          </p:cNvSpPr>
          <p:nvPr>
            <p:ph type="body" idx="1"/>
          </p:nvPr>
        </p:nvSpPr>
        <p:spPr>
          <a:xfrm>
            <a:off x="609600" y="1201479"/>
            <a:ext cx="10972800" cy="4924685"/>
          </a:xfrm>
          <a:prstGeom prst="rect">
            <a:avLst/>
          </a:prstGeom>
        </p:spPr>
        <p:txBody>
          <a:bodyPr vert="horz" lIns="91440" tIns="45720" rIns="91440" bIns="45720" rtlCol="0">
            <a:noAutofit/>
          </a:bodyPr>
          <a:lstStyle/>
          <a:p>
            <a:pPr lvl="0"/>
            <a:r>
              <a:rPr lang="en-US" dirty="0"/>
              <a:t>Klicka här för att ändra format på bakgrundstexten</a:t>
            </a:r>
          </a:p>
          <a:p>
            <a:pPr lvl="1"/>
            <a:r>
              <a:rPr lang="en-US" dirty="0"/>
              <a:t>Nivå två</a:t>
            </a:r>
          </a:p>
          <a:p>
            <a:pPr lvl="2"/>
            <a:r>
              <a:rPr lang="en-US" dirty="0" err="1"/>
              <a:t>Nivå</a:t>
            </a:r>
            <a:r>
              <a:rPr lang="en-US" dirty="0"/>
              <a:t> </a:t>
            </a:r>
            <a:r>
              <a:rPr lang="en-US" dirty="0" err="1"/>
              <a:t>tre</a:t>
            </a:r>
            <a:endParaRPr lang="en-US" dirty="0"/>
          </a:p>
        </p:txBody>
      </p:sp>
      <p:pic>
        <p:nvPicPr>
          <p:cNvPr id="11" name="Bildobjekt 10">
            <a:extLst>
              <a:ext uri="{FF2B5EF4-FFF2-40B4-BE49-F238E27FC236}">
                <a16:creationId xmlns:a16="http://schemas.microsoft.com/office/drawing/2014/main" id="{8D341EC8-D59E-2394-5413-AB70A2CA75C4}"/>
              </a:ext>
            </a:extLst>
          </p:cNvPr>
          <p:cNvPicPr>
            <a:picLocks noGrp="1" noRot="1" noChangeAspect="1" noMove="1" noResize="1" noEditPoints="1" noAdjustHandles="1" noChangeArrowheads="1" noChangeShapeType="1" noCrop="1"/>
          </p:cNvPicPr>
          <p:nvPr userDrawn="1"/>
        </p:nvPicPr>
        <p:blipFill>
          <a:blip r:embed="rId34"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spTree>
    <p:extLst>
      <p:ext uri="{BB962C8B-B14F-4D97-AF65-F5344CB8AC3E}">
        <p14:creationId xmlns:p14="http://schemas.microsoft.com/office/powerpoint/2010/main" val="2262516603"/>
      </p:ext>
    </p:extLst>
  </p:cSld>
  <p:clrMap bg1="lt1" tx1="dk1" bg2="lt2" tx2="dk2" accent1="accent1" accent2="accent2" accent3="accent3" accent4="accent4" accent5="accent5" accent6="accent6" hlink="hlink" folHlink="folHlink"/>
  <p:sldLayoutIdLst>
    <p:sldLayoutId id="2147483661" r:id="rId1"/>
    <p:sldLayoutId id="2147483675" r:id="rId2"/>
    <p:sldLayoutId id="2147483693" r:id="rId3"/>
    <p:sldLayoutId id="2147483685" r:id="rId4"/>
    <p:sldLayoutId id="2147483676" r:id="rId5"/>
    <p:sldLayoutId id="2147483686" r:id="rId6"/>
    <p:sldLayoutId id="2147483671" r:id="rId7"/>
    <p:sldLayoutId id="2147483679" r:id="rId8"/>
    <p:sldLayoutId id="2147483688" r:id="rId9"/>
    <p:sldLayoutId id="2147483664" r:id="rId10"/>
    <p:sldLayoutId id="2147483689" r:id="rId11"/>
    <p:sldLayoutId id="2147483666" r:id="rId12"/>
    <p:sldLayoutId id="2147483663" r:id="rId13"/>
    <p:sldLayoutId id="2147483682" r:id="rId14"/>
    <p:sldLayoutId id="2147483687" r:id="rId15"/>
    <p:sldLayoutId id="2147483692" r:id="rId16"/>
    <p:sldLayoutId id="2147483698" r:id="rId17"/>
    <p:sldLayoutId id="2147483690" r:id="rId18"/>
    <p:sldLayoutId id="2147483691" r:id="rId19"/>
    <p:sldLayoutId id="2147483665" r:id="rId20"/>
    <p:sldLayoutId id="2147483681" r:id="rId21"/>
    <p:sldLayoutId id="2147483680" r:id="rId22"/>
    <p:sldLayoutId id="2147483667" r:id="rId23"/>
    <p:sldLayoutId id="2147483670" r:id="rId24"/>
    <p:sldLayoutId id="2147483683" r:id="rId25"/>
    <p:sldLayoutId id="2147483684" r:id="rId26"/>
    <p:sldLayoutId id="2147483694" r:id="rId27"/>
    <p:sldLayoutId id="2147483695" r:id="rId28"/>
    <p:sldLayoutId id="2147483696" r:id="rId29"/>
    <p:sldLayoutId id="2147483697" r:id="rId30"/>
    <p:sldLayoutId id="2147483699" r:id="rId31"/>
  </p:sldLayoutIdLst>
  <p:hf sldNum="0" hdr="0" ftr="0" dt="0"/>
  <p:txStyles>
    <p:titleStyle>
      <a:lvl1pPr algn="l" defTabSz="914400" rtl="0" eaLnBrk="1" latinLnBrk="0" hangingPunct="1">
        <a:lnSpc>
          <a:spcPct val="11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image" Target="../media/image7.svg"/><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8.xml"/><Relationship Id="rId5" Type="http://schemas.openxmlformats.org/officeDocument/2006/relationships/hyperlink" Target="mailto:Erik.Ydrefelt@skane.se" TargetMode="External"/><Relationship Id="rId4" Type="http://schemas.openxmlformats.org/officeDocument/2006/relationships/hyperlink" Target="mailto:Manne.Frankenstein@skane.se"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C8A39E-DC93-A3D0-82AF-1FE405425260}"/>
              </a:ext>
            </a:extLst>
          </p:cNvPr>
          <p:cNvSpPr>
            <a:spLocks noGrp="1"/>
          </p:cNvSpPr>
          <p:nvPr>
            <p:ph type="ctrTitle"/>
          </p:nvPr>
        </p:nvSpPr>
        <p:spPr/>
        <p:txBody>
          <a:bodyPr/>
          <a:lstStyle/>
          <a:p>
            <a:r>
              <a:rPr lang="en-GB" noProof="0" dirty="0"/>
              <a:t>GPM &amp; ICD-11 in Practice  </a:t>
            </a:r>
          </a:p>
        </p:txBody>
      </p:sp>
      <p:sp>
        <p:nvSpPr>
          <p:cNvPr id="3" name="Underrubrik 2">
            <a:extLst>
              <a:ext uri="{FF2B5EF4-FFF2-40B4-BE49-F238E27FC236}">
                <a16:creationId xmlns:a16="http://schemas.microsoft.com/office/drawing/2014/main" id="{2979C0DF-CD99-0DB5-0CC8-8C71DBBDD1CA}"/>
              </a:ext>
            </a:extLst>
          </p:cNvPr>
          <p:cNvSpPr>
            <a:spLocks noGrp="1"/>
          </p:cNvSpPr>
          <p:nvPr>
            <p:ph type="subTitle" idx="1"/>
          </p:nvPr>
        </p:nvSpPr>
        <p:spPr/>
        <p:txBody>
          <a:bodyPr/>
          <a:lstStyle/>
          <a:p>
            <a:r>
              <a:rPr lang="en-GB" noProof="0" dirty="0"/>
              <a:t>Integrating generalist frameworks</a:t>
            </a:r>
          </a:p>
        </p:txBody>
      </p:sp>
      <p:pic>
        <p:nvPicPr>
          <p:cNvPr id="4" name="Bildobjekt 3" descr="Region Skånes logotyp - avsändarinformation ">
            <a:extLst>
              <a:ext uri="{FF2B5EF4-FFF2-40B4-BE49-F238E27FC236}">
                <a16:creationId xmlns:a16="http://schemas.microsoft.com/office/drawing/2014/main" id="{89EA138E-8602-7547-D632-B08E807144D1}"/>
              </a:ext>
            </a:extLst>
          </p:cNvPr>
          <p:cNvPicPr>
            <a:picLocks noGrp="1" noRot="1" noChangeAspect="1" noMove="1" noResize="1" noEditPoints="1" noAdjustHandles="1" noChangeArrowheads="1" noChangeShapeType="1" noCrop="1"/>
          </p:cNvPicPr>
          <p:nvPr/>
        </p:nvPicPr>
        <p:blipFill>
          <a:blip r:embed="rId2"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sp>
        <p:nvSpPr>
          <p:cNvPr id="5" name="textruta 4">
            <a:extLst>
              <a:ext uri="{FF2B5EF4-FFF2-40B4-BE49-F238E27FC236}">
                <a16:creationId xmlns:a16="http://schemas.microsoft.com/office/drawing/2014/main" id="{506BE1CE-9FBC-AB02-2848-19C4819956B8}"/>
              </a:ext>
            </a:extLst>
          </p:cNvPr>
          <p:cNvSpPr txBox="1"/>
          <p:nvPr/>
        </p:nvSpPr>
        <p:spPr>
          <a:xfrm>
            <a:off x="914400" y="5612860"/>
            <a:ext cx="2383986" cy="646331"/>
          </a:xfrm>
          <a:prstGeom prst="rect">
            <a:avLst/>
          </a:prstGeom>
          <a:noFill/>
        </p:spPr>
        <p:txBody>
          <a:bodyPr wrap="none" rtlCol="0">
            <a:spAutoFit/>
          </a:bodyPr>
          <a:lstStyle/>
          <a:p>
            <a:r>
              <a:rPr lang="en-GB" noProof="0" dirty="0"/>
              <a:t>Manne Frankenstein</a:t>
            </a:r>
          </a:p>
          <a:p>
            <a:r>
              <a:rPr lang="en-GB" noProof="0" dirty="0"/>
              <a:t>Erik Ydrefelt</a:t>
            </a:r>
          </a:p>
        </p:txBody>
      </p:sp>
    </p:spTree>
    <p:extLst>
      <p:ext uri="{BB962C8B-B14F-4D97-AF65-F5344CB8AC3E}">
        <p14:creationId xmlns:p14="http://schemas.microsoft.com/office/powerpoint/2010/main" val="1804465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21FE90E8-C7A5-7759-DBAC-A51C7EA0295F}"/>
              </a:ext>
            </a:extLst>
          </p:cNvPr>
          <p:cNvSpPr>
            <a:spLocks noGrp="1"/>
          </p:cNvSpPr>
          <p:nvPr>
            <p:ph type="title"/>
          </p:nvPr>
        </p:nvSpPr>
        <p:spPr/>
        <p:txBody>
          <a:bodyPr/>
          <a:lstStyle/>
          <a:p>
            <a:r>
              <a:rPr lang="en-GB" noProof="0" dirty="0"/>
              <a:t>Patient Evaluations, pilot.</a:t>
            </a:r>
          </a:p>
        </p:txBody>
      </p:sp>
      <p:graphicFrame>
        <p:nvGraphicFramePr>
          <p:cNvPr id="10" name="Platshållare för innehåll 9">
            <a:extLst>
              <a:ext uri="{FF2B5EF4-FFF2-40B4-BE49-F238E27FC236}">
                <a16:creationId xmlns:a16="http://schemas.microsoft.com/office/drawing/2014/main" id="{B46E419F-C3A1-6AE3-3F82-7E8B91C8B16E}"/>
              </a:ext>
            </a:extLst>
          </p:cNvPr>
          <p:cNvGraphicFramePr>
            <a:graphicFrameLocks noGrp="1"/>
          </p:cNvGraphicFramePr>
          <p:nvPr>
            <p:ph idx="1"/>
            <p:extLst>
              <p:ext uri="{D42A27DB-BD31-4B8C-83A1-F6EECF244321}">
                <p14:modId xmlns:p14="http://schemas.microsoft.com/office/powerpoint/2010/main" val="55990423"/>
              </p:ext>
            </p:extLst>
          </p:nvPr>
        </p:nvGraphicFramePr>
        <p:xfrm>
          <a:off x="609600" y="1276350"/>
          <a:ext cx="10972800" cy="3657600"/>
        </p:xfrm>
        <a:graphic>
          <a:graphicData uri="http://schemas.openxmlformats.org/drawingml/2006/table">
            <a:tbl>
              <a:tblPr firstRow="1" bandRow="1">
                <a:tableStyleId>{5C22544A-7EE6-4342-B048-85BDC9FD1C3A}</a:tableStyleId>
              </a:tblPr>
              <a:tblGrid>
                <a:gridCol w="2194560">
                  <a:extLst>
                    <a:ext uri="{9D8B030D-6E8A-4147-A177-3AD203B41FA5}">
                      <a16:colId xmlns:a16="http://schemas.microsoft.com/office/drawing/2014/main" val="3154989391"/>
                    </a:ext>
                  </a:extLst>
                </a:gridCol>
                <a:gridCol w="2194560">
                  <a:extLst>
                    <a:ext uri="{9D8B030D-6E8A-4147-A177-3AD203B41FA5}">
                      <a16:colId xmlns:a16="http://schemas.microsoft.com/office/drawing/2014/main" val="3728368300"/>
                    </a:ext>
                  </a:extLst>
                </a:gridCol>
                <a:gridCol w="2194560">
                  <a:extLst>
                    <a:ext uri="{9D8B030D-6E8A-4147-A177-3AD203B41FA5}">
                      <a16:colId xmlns:a16="http://schemas.microsoft.com/office/drawing/2014/main" val="4065983884"/>
                    </a:ext>
                  </a:extLst>
                </a:gridCol>
                <a:gridCol w="2194560">
                  <a:extLst>
                    <a:ext uri="{9D8B030D-6E8A-4147-A177-3AD203B41FA5}">
                      <a16:colId xmlns:a16="http://schemas.microsoft.com/office/drawing/2014/main" val="3631715025"/>
                    </a:ext>
                  </a:extLst>
                </a:gridCol>
                <a:gridCol w="2194560">
                  <a:extLst>
                    <a:ext uri="{9D8B030D-6E8A-4147-A177-3AD203B41FA5}">
                      <a16:colId xmlns:a16="http://schemas.microsoft.com/office/drawing/2014/main" val="261359563"/>
                    </a:ext>
                  </a:extLst>
                </a:gridCol>
              </a:tblGrid>
              <a:tr h="370840">
                <a:tc>
                  <a:txBody>
                    <a:bodyPr/>
                    <a:lstStyle/>
                    <a:p>
                      <a:pPr algn="l">
                        <a:buNone/>
                      </a:pPr>
                      <a:r>
                        <a:rPr lang="en-GB" b="1" noProof="0" dirty="0">
                          <a:solidFill>
                            <a:srgbClr val="0C0C14"/>
                          </a:solidFill>
                          <a:effectLst/>
                        </a:rPr>
                        <a:t>Metric</a:t>
                      </a:r>
                    </a:p>
                  </a:txBody>
                  <a:tcPr anchor="ctr"/>
                </a:tc>
                <a:tc>
                  <a:txBody>
                    <a:bodyPr/>
                    <a:lstStyle/>
                    <a:p>
                      <a:pPr algn="ctr">
                        <a:buNone/>
                      </a:pPr>
                      <a:r>
                        <a:rPr lang="en-GB" b="1" noProof="0" dirty="0">
                          <a:solidFill>
                            <a:srgbClr val="0C0C14"/>
                          </a:solidFill>
                          <a:effectLst/>
                        </a:rPr>
                        <a:t>Module 1</a:t>
                      </a:r>
                      <a:br>
                        <a:rPr lang="en-GB" b="1" noProof="0" dirty="0">
                          <a:solidFill>
                            <a:srgbClr val="0C0C14"/>
                          </a:solidFill>
                          <a:effectLst/>
                        </a:rPr>
                      </a:br>
                      <a:r>
                        <a:rPr lang="en-GB" b="1" noProof="0" dirty="0">
                          <a:solidFill>
                            <a:srgbClr val="0C0C14"/>
                          </a:solidFill>
                          <a:effectLst/>
                        </a:rPr>
                        <a:t>Identity</a:t>
                      </a:r>
                    </a:p>
                  </a:txBody>
                  <a:tcPr anchor="ctr"/>
                </a:tc>
                <a:tc>
                  <a:txBody>
                    <a:bodyPr/>
                    <a:lstStyle/>
                    <a:p>
                      <a:pPr algn="ctr">
                        <a:buNone/>
                      </a:pPr>
                      <a:r>
                        <a:rPr lang="en-GB" b="1" noProof="0" dirty="0">
                          <a:solidFill>
                            <a:srgbClr val="0C0C14"/>
                          </a:solidFill>
                          <a:effectLst/>
                        </a:rPr>
                        <a:t>Module 2</a:t>
                      </a:r>
                      <a:br>
                        <a:rPr lang="en-GB" b="1" noProof="0" dirty="0">
                          <a:solidFill>
                            <a:srgbClr val="0C0C14"/>
                          </a:solidFill>
                          <a:effectLst/>
                        </a:rPr>
                      </a:br>
                      <a:r>
                        <a:rPr lang="en-GB" b="1" noProof="0" dirty="0">
                          <a:solidFill>
                            <a:srgbClr val="0C0C14"/>
                          </a:solidFill>
                          <a:effectLst/>
                        </a:rPr>
                        <a:t>Self-direction</a:t>
                      </a:r>
                    </a:p>
                  </a:txBody>
                  <a:tcPr anchor="ctr"/>
                </a:tc>
                <a:tc>
                  <a:txBody>
                    <a:bodyPr/>
                    <a:lstStyle/>
                    <a:p>
                      <a:pPr algn="ctr">
                        <a:buNone/>
                      </a:pPr>
                      <a:r>
                        <a:rPr lang="en-GB" b="1" noProof="0" dirty="0">
                          <a:solidFill>
                            <a:srgbClr val="0C0C14"/>
                          </a:solidFill>
                          <a:effectLst/>
                        </a:rPr>
                        <a:t>Module 3</a:t>
                      </a:r>
                      <a:br>
                        <a:rPr lang="en-GB" b="1" noProof="0" dirty="0">
                          <a:solidFill>
                            <a:srgbClr val="0C0C14"/>
                          </a:solidFill>
                          <a:effectLst/>
                        </a:rPr>
                      </a:br>
                      <a:r>
                        <a:rPr lang="en-GB" b="1" noProof="0" dirty="0">
                          <a:solidFill>
                            <a:srgbClr val="0C0C14"/>
                          </a:solidFill>
                          <a:effectLst/>
                        </a:rPr>
                        <a:t>Empathy</a:t>
                      </a:r>
                    </a:p>
                  </a:txBody>
                  <a:tcPr anchor="ctr"/>
                </a:tc>
                <a:tc>
                  <a:txBody>
                    <a:bodyPr/>
                    <a:lstStyle/>
                    <a:p>
                      <a:pPr algn="ctr">
                        <a:buNone/>
                      </a:pPr>
                      <a:r>
                        <a:rPr lang="en-GB" b="1" noProof="0" dirty="0">
                          <a:solidFill>
                            <a:srgbClr val="0C0C14"/>
                          </a:solidFill>
                          <a:effectLst/>
                        </a:rPr>
                        <a:t>Module 4</a:t>
                      </a:r>
                      <a:br>
                        <a:rPr lang="en-GB" b="1" noProof="0" dirty="0">
                          <a:solidFill>
                            <a:srgbClr val="0C0C14"/>
                          </a:solidFill>
                          <a:effectLst/>
                        </a:rPr>
                      </a:br>
                      <a:r>
                        <a:rPr lang="en-GB" b="1" noProof="0" dirty="0">
                          <a:solidFill>
                            <a:srgbClr val="0C0C14"/>
                          </a:solidFill>
                          <a:effectLst/>
                        </a:rPr>
                        <a:t>Relationships</a:t>
                      </a:r>
                    </a:p>
                  </a:txBody>
                  <a:tcPr anchor="ctr"/>
                </a:tc>
                <a:extLst>
                  <a:ext uri="{0D108BD9-81ED-4DB2-BD59-A6C34878D82A}">
                    <a16:rowId xmlns:a16="http://schemas.microsoft.com/office/drawing/2014/main" val="3611011052"/>
                  </a:ext>
                </a:extLst>
              </a:tr>
              <a:tr h="370840">
                <a:tc>
                  <a:txBody>
                    <a:bodyPr/>
                    <a:lstStyle/>
                    <a:p>
                      <a:pPr algn="l" fontAlgn="t">
                        <a:buNone/>
                      </a:pPr>
                      <a:r>
                        <a:rPr lang="en-GB" b="1" noProof="0" dirty="0">
                          <a:solidFill>
                            <a:srgbClr val="0C0C14"/>
                          </a:solidFill>
                          <a:effectLst/>
                        </a:rPr>
                        <a:t>Sessions Quality </a:t>
                      </a:r>
                    </a:p>
                    <a:p>
                      <a:pPr algn="l" fontAlgn="t">
                        <a:buNone/>
                      </a:pPr>
                      <a:r>
                        <a:rPr lang="en-GB" b="1" noProof="0" dirty="0">
                          <a:solidFill>
                            <a:srgbClr val="0C0C14"/>
                          </a:solidFill>
                          <a:effectLst/>
                        </a:rPr>
                        <a:t>(mean value)</a:t>
                      </a:r>
                      <a:br>
                        <a:rPr lang="en-GB" noProof="0" dirty="0">
                          <a:solidFill>
                            <a:srgbClr val="0C0C14"/>
                          </a:solidFill>
                          <a:effectLst/>
                        </a:rPr>
                      </a:br>
                      <a:r>
                        <a:rPr lang="en-GB" i="1" noProof="0" dirty="0">
                          <a:solidFill>
                            <a:srgbClr val="0C0C14"/>
                          </a:solidFill>
                          <a:effectLst/>
                        </a:rPr>
                        <a:t>How useful was the session?</a:t>
                      </a:r>
                      <a:endParaRPr lang="en-GB" noProof="0" dirty="0">
                        <a:solidFill>
                          <a:srgbClr val="0C0C14"/>
                        </a:solidFill>
                        <a:effectLst/>
                      </a:endParaRPr>
                    </a:p>
                  </a:txBody>
                  <a:tcPr/>
                </a:tc>
                <a:tc>
                  <a:txBody>
                    <a:bodyPr/>
                    <a:lstStyle/>
                    <a:p>
                      <a:pPr algn="ctr" fontAlgn="t">
                        <a:buNone/>
                      </a:pPr>
                      <a:r>
                        <a:rPr lang="en-GB" b="1" noProof="0" dirty="0">
                          <a:solidFill>
                            <a:srgbClr val="0C0C14"/>
                          </a:solidFill>
                          <a:effectLst/>
                        </a:rPr>
                        <a:t>4.0</a:t>
                      </a:r>
                      <a:endParaRPr lang="en-GB" noProof="0" dirty="0">
                        <a:solidFill>
                          <a:srgbClr val="0C0C14"/>
                        </a:solidFill>
                        <a:effectLst/>
                      </a:endParaRPr>
                    </a:p>
                  </a:txBody>
                  <a:tcPr/>
                </a:tc>
                <a:tc>
                  <a:txBody>
                    <a:bodyPr/>
                    <a:lstStyle/>
                    <a:p>
                      <a:pPr algn="ctr" fontAlgn="t">
                        <a:buNone/>
                      </a:pPr>
                      <a:r>
                        <a:rPr lang="en-GB" b="1" noProof="0" dirty="0">
                          <a:solidFill>
                            <a:srgbClr val="0C0C14"/>
                          </a:solidFill>
                          <a:effectLst/>
                        </a:rPr>
                        <a:t>3.6</a:t>
                      </a:r>
                      <a:endParaRPr lang="en-GB" noProof="0" dirty="0">
                        <a:solidFill>
                          <a:srgbClr val="0C0C14"/>
                        </a:solidFill>
                        <a:effectLst/>
                      </a:endParaRPr>
                    </a:p>
                  </a:txBody>
                  <a:tcPr/>
                </a:tc>
                <a:tc>
                  <a:txBody>
                    <a:bodyPr/>
                    <a:lstStyle/>
                    <a:p>
                      <a:pPr algn="ctr" fontAlgn="t">
                        <a:buNone/>
                      </a:pPr>
                      <a:r>
                        <a:rPr lang="en-GB" b="1" noProof="0" dirty="0">
                          <a:solidFill>
                            <a:srgbClr val="0C0C14"/>
                          </a:solidFill>
                          <a:effectLst/>
                        </a:rPr>
                        <a:t>4.1</a:t>
                      </a:r>
                      <a:endParaRPr lang="en-GB" noProof="0" dirty="0">
                        <a:solidFill>
                          <a:srgbClr val="0C0C14"/>
                        </a:solidFill>
                        <a:effectLst/>
                      </a:endParaRPr>
                    </a:p>
                  </a:txBody>
                  <a:tcPr/>
                </a:tc>
                <a:tc>
                  <a:txBody>
                    <a:bodyPr/>
                    <a:lstStyle/>
                    <a:p>
                      <a:pPr algn="ctr" fontAlgn="t">
                        <a:buNone/>
                      </a:pPr>
                      <a:r>
                        <a:rPr lang="en-GB" b="1" noProof="0" dirty="0">
                          <a:solidFill>
                            <a:srgbClr val="0C0C14"/>
                          </a:solidFill>
                          <a:effectLst/>
                        </a:rPr>
                        <a:t>3.8</a:t>
                      </a:r>
                      <a:endParaRPr lang="en-GB" noProof="0" dirty="0">
                        <a:solidFill>
                          <a:srgbClr val="0C0C14"/>
                        </a:solidFill>
                        <a:effectLst/>
                      </a:endParaRPr>
                    </a:p>
                  </a:txBody>
                  <a:tcPr/>
                </a:tc>
                <a:extLst>
                  <a:ext uri="{0D108BD9-81ED-4DB2-BD59-A6C34878D82A}">
                    <a16:rowId xmlns:a16="http://schemas.microsoft.com/office/drawing/2014/main" val="288444528"/>
                  </a:ext>
                </a:extLst>
              </a:tr>
              <a:tr h="370840">
                <a:tc>
                  <a:txBody>
                    <a:bodyPr/>
                    <a:lstStyle/>
                    <a:p>
                      <a:pPr algn="l" fontAlgn="t">
                        <a:buNone/>
                      </a:pPr>
                      <a:r>
                        <a:rPr lang="en-GB" b="1" noProof="0" dirty="0">
                          <a:solidFill>
                            <a:srgbClr val="0C0C14"/>
                          </a:solidFill>
                          <a:effectLst/>
                        </a:rPr>
                        <a:t>Utility</a:t>
                      </a:r>
                      <a:br>
                        <a:rPr lang="en-GB" noProof="0" dirty="0">
                          <a:solidFill>
                            <a:srgbClr val="0C0C14"/>
                          </a:solidFill>
                          <a:effectLst/>
                        </a:rPr>
                      </a:br>
                      <a:r>
                        <a:rPr lang="en-GB" i="1" noProof="0" dirty="0">
                          <a:solidFill>
                            <a:srgbClr val="0C0C14"/>
                          </a:solidFill>
                          <a:effectLst/>
                        </a:rPr>
                        <a:t>Will it help you in daily life?</a:t>
                      </a:r>
                      <a:endParaRPr lang="en-GB" noProof="0" dirty="0">
                        <a:solidFill>
                          <a:srgbClr val="0C0C14"/>
                        </a:solidFill>
                        <a:effectLst/>
                      </a:endParaRPr>
                    </a:p>
                  </a:txBody>
                  <a:tcPr/>
                </a:tc>
                <a:tc>
                  <a:txBody>
                    <a:bodyPr/>
                    <a:lstStyle/>
                    <a:p>
                      <a:pPr algn="ctr" fontAlgn="t">
                        <a:buNone/>
                      </a:pPr>
                      <a:r>
                        <a:rPr lang="en-GB" b="1" noProof="0" dirty="0">
                          <a:solidFill>
                            <a:srgbClr val="0C0C14"/>
                          </a:solidFill>
                          <a:effectLst/>
                        </a:rPr>
                        <a:t>4.0</a:t>
                      </a:r>
                      <a:endParaRPr lang="en-GB" noProof="0" dirty="0">
                        <a:solidFill>
                          <a:srgbClr val="0C0C14"/>
                        </a:solidFill>
                        <a:effectLst/>
                      </a:endParaRPr>
                    </a:p>
                  </a:txBody>
                  <a:tcPr/>
                </a:tc>
                <a:tc>
                  <a:txBody>
                    <a:bodyPr/>
                    <a:lstStyle/>
                    <a:p>
                      <a:pPr algn="ctr" fontAlgn="t">
                        <a:buNone/>
                      </a:pPr>
                      <a:r>
                        <a:rPr lang="en-GB" b="1" noProof="0" dirty="0">
                          <a:solidFill>
                            <a:srgbClr val="0C0C14"/>
                          </a:solidFill>
                          <a:effectLst/>
                        </a:rPr>
                        <a:t>4.2</a:t>
                      </a:r>
                      <a:endParaRPr lang="en-GB" noProof="0" dirty="0">
                        <a:solidFill>
                          <a:srgbClr val="0C0C14"/>
                        </a:solidFill>
                        <a:effectLst/>
                      </a:endParaRPr>
                    </a:p>
                  </a:txBody>
                  <a:tcPr/>
                </a:tc>
                <a:tc>
                  <a:txBody>
                    <a:bodyPr/>
                    <a:lstStyle/>
                    <a:p>
                      <a:pPr algn="ctr" fontAlgn="t">
                        <a:buNone/>
                      </a:pPr>
                      <a:r>
                        <a:rPr lang="en-GB" b="1" noProof="0" dirty="0">
                          <a:solidFill>
                            <a:srgbClr val="0C0C14"/>
                          </a:solidFill>
                          <a:effectLst/>
                        </a:rPr>
                        <a:t>4.5</a:t>
                      </a:r>
                      <a:endParaRPr lang="en-GB" noProof="0" dirty="0">
                        <a:solidFill>
                          <a:srgbClr val="0C0C14"/>
                        </a:solidFill>
                        <a:effectLst/>
                      </a:endParaRPr>
                    </a:p>
                  </a:txBody>
                  <a:tcPr/>
                </a:tc>
                <a:tc>
                  <a:txBody>
                    <a:bodyPr/>
                    <a:lstStyle/>
                    <a:p>
                      <a:pPr algn="ctr" fontAlgn="t">
                        <a:buNone/>
                      </a:pPr>
                      <a:r>
                        <a:rPr lang="en-GB" b="1" noProof="0" dirty="0">
                          <a:solidFill>
                            <a:srgbClr val="0C0C14"/>
                          </a:solidFill>
                          <a:effectLst/>
                        </a:rPr>
                        <a:t>4.2</a:t>
                      </a:r>
                      <a:endParaRPr lang="en-GB" noProof="0" dirty="0">
                        <a:solidFill>
                          <a:srgbClr val="0C0C14"/>
                        </a:solidFill>
                        <a:effectLst/>
                      </a:endParaRPr>
                    </a:p>
                  </a:txBody>
                  <a:tcPr/>
                </a:tc>
                <a:extLst>
                  <a:ext uri="{0D108BD9-81ED-4DB2-BD59-A6C34878D82A}">
                    <a16:rowId xmlns:a16="http://schemas.microsoft.com/office/drawing/2014/main" val="2809048569"/>
                  </a:ext>
                </a:extLst>
              </a:tr>
              <a:tr h="370840">
                <a:tc>
                  <a:txBody>
                    <a:bodyPr/>
                    <a:lstStyle/>
                    <a:p>
                      <a:pPr algn="l" fontAlgn="t">
                        <a:buNone/>
                      </a:pPr>
                      <a:r>
                        <a:rPr lang="en-GB" b="1" noProof="0" dirty="0">
                          <a:solidFill>
                            <a:srgbClr val="0C0C14"/>
                          </a:solidFill>
                          <a:effectLst/>
                        </a:rPr>
                        <a:t>Peer Learning</a:t>
                      </a:r>
                      <a:br>
                        <a:rPr lang="en-GB" noProof="0" dirty="0">
                          <a:solidFill>
                            <a:srgbClr val="0C0C14"/>
                          </a:solidFill>
                          <a:effectLst/>
                        </a:rPr>
                      </a:br>
                      <a:r>
                        <a:rPr lang="en-GB" i="1" noProof="0" dirty="0">
                          <a:solidFill>
                            <a:srgbClr val="0C0C14"/>
                          </a:solidFill>
                          <a:effectLst/>
                        </a:rPr>
                        <a:t>Did you learn from others?</a:t>
                      </a:r>
                      <a:endParaRPr lang="en-GB" noProof="0" dirty="0">
                        <a:solidFill>
                          <a:srgbClr val="0C0C14"/>
                        </a:solidFill>
                        <a:effectLst/>
                      </a:endParaRPr>
                    </a:p>
                  </a:txBody>
                  <a:tcPr/>
                </a:tc>
                <a:tc>
                  <a:txBody>
                    <a:bodyPr/>
                    <a:lstStyle/>
                    <a:p>
                      <a:pPr algn="ctr" fontAlgn="t">
                        <a:buNone/>
                      </a:pPr>
                      <a:r>
                        <a:rPr lang="en-GB" b="1" noProof="0" dirty="0">
                          <a:solidFill>
                            <a:srgbClr val="0C0C14"/>
                          </a:solidFill>
                          <a:effectLst/>
                        </a:rPr>
                        <a:t>4.4</a:t>
                      </a:r>
                      <a:endParaRPr lang="en-GB" noProof="0" dirty="0">
                        <a:solidFill>
                          <a:srgbClr val="0C0C14"/>
                        </a:solidFill>
                        <a:effectLst/>
                      </a:endParaRPr>
                    </a:p>
                  </a:txBody>
                  <a:tcPr/>
                </a:tc>
                <a:tc>
                  <a:txBody>
                    <a:bodyPr/>
                    <a:lstStyle/>
                    <a:p>
                      <a:pPr algn="ctr" fontAlgn="t">
                        <a:buNone/>
                      </a:pPr>
                      <a:r>
                        <a:rPr lang="en-GB" b="1" noProof="0" dirty="0">
                          <a:solidFill>
                            <a:srgbClr val="0C0C14"/>
                          </a:solidFill>
                          <a:effectLst/>
                        </a:rPr>
                        <a:t>4.4</a:t>
                      </a:r>
                      <a:endParaRPr lang="en-GB" noProof="0" dirty="0">
                        <a:solidFill>
                          <a:srgbClr val="0C0C14"/>
                        </a:solidFill>
                        <a:effectLst/>
                      </a:endParaRPr>
                    </a:p>
                  </a:txBody>
                  <a:tcPr/>
                </a:tc>
                <a:tc>
                  <a:txBody>
                    <a:bodyPr/>
                    <a:lstStyle/>
                    <a:p>
                      <a:pPr algn="ctr" fontAlgn="t">
                        <a:buNone/>
                      </a:pPr>
                      <a:r>
                        <a:rPr lang="en-GB" b="1" noProof="0" dirty="0">
                          <a:solidFill>
                            <a:srgbClr val="0C0C14"/>
                          </a:solidFill>
                          <a:effectLst/>
                        </a:rPr>
                        <a:t>4.3</a:t>
                      </a:r>
                      <a:endParaRPr lang="en-GB" noProof="0" dirty="0">
                        <a:solidFill>
                          <a:srgbClr val="0C0C14"/>
                        </a:solidFill>
                        <a:effectLst/>
                      </a:endParaRPr>
                    </a:p>
                  </a:txBody>
                  <a:tcPr/>
                </a:tc>
                <a:tc>
                  <a:txBody>
                    <a:bodyPr/>
                    <a:lstStyle/>
                    <a:p>
                      <a:pPr algn="ctr" fontAlgn="t">
                        <a:buNone/>
                      </a:pPr>
                      <a:r>
                        <a:rPr lang="en-GB" b="1" noProof="0" dirty="0">
                          <a:solidFill>
                            <a:srgbClr val="0C0C14"/>
                          </a:solidFill>
                          <a:effectLst/>
                        </a:rPr>
                        <a:t>4.5</a:t>
                      </a:r>
                      <a:endParaRPr lang="en-GB" noProof="0" dirty="0">
                        <a:solidFill>
                          <a:srgbClr val="0C0C14"/>
                        </a:solidFill>
                        <a:effectLst/>
                      </a:endParaRPr>
                    </a:p>
                  </a:txBody>
                  <a:tcPr/>
                </a:tc>
                <a:extLst>
                  <a:ext uri="{0D108BD9-81ED-4DB2-BD59-A6C34878D82A}">
                    <a16:rowId xmlns:a16="http://schemas.microsoft.com/office/drawing/2014/main" val="432301974"/>
                  </a:ext>
                </a:extLst>
              </a:tr>
            </a:tbl>
          </a:graphicData>
        </a:graphic>
      </p:graphicFrame>
      <p:sp>
        <p:nvSpPr>
          <p:cNvPr id="11" name="textruta 10">
            <a:extLst>
              <a:ext uri="{FF2B5EF4-FFF2-40B4-BE49-F238E27FC236}">
                <a16:creationId xmlns:a16="http://schemas.microsoft.com/office/drawing/2014/main" id="{0D3952D9-1835-E01A-CB07-DD6BD8012A29}"/>
              </a:ext>
            </a:extLst>
          </p:cNvPr>
          <p:cNvSpPr txBox="1"/>
          <p:nvPr/>
        </p:nvSpPr>
        <p:spPr>
          <a:xfrm>
            <a:off x="609600" y="5378834"/>
            <a:ext cx="7798280" cy="369332"/>
          </a:xfrm>
          <a:prstGeom prst="rect">
            <a:avLst/>
          </a:prstGeom>
          <a:noFill/>
        </p:spPr>
        <p:txBody>
          <a:bodyPr wrap="square" rtlCol="0">
            <a:spAutoFit/>
          </a:bodyPr>
          <a:lstStyle/>
          <a:p>
            <a:r>
              <a:rPr lang="en-GB" i="1" noProof="0" dirty="0">
                <a:solidFill>
                  <a:schemeClr val="bg2"/>
                </a:solidFill>
              </a:rPr>
              <a:t>Scale: 1 (Not at all) → 5 (Very much)</a:t>
            </a:r>
            <a:endParaRPr lang="en-GB" noProof="0" dirty="0">
              <a:solidFill>
                <a:schemeClr val="bg2"/>
              </a:solidFill>
            </a:endParaRPr>
          </a:p>
        </p:txBody>
      </p:sp>
    </p:spTree>
    <p:extLst>
      <p:ext uri="{BB962C8B-B14F-4D97-AF65-F5344CB8AC3E}">
        <p14:creationId xmlns:p14="http://schemas.microsoft.com/office/powerpoint/2010/main" val="3845303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5D08145B-803E-3518-F94A-28A95FE839D5}"/>
              </a:ext>
            </a:extLst>
          </p:cNvPr>
          <p:cNvSpPr>
            <a:spLocks noGrp="1"/>
          </p:cNvSpPr>
          <p:nvPr>
            <p:ph type="title"/>
          </p:nvPr>
        </p:nvSpPr>
        <p:spPr/>
        <p:txBody>
          <a:bodyPr/>
          <a:lstStyle/>
          <a:p>
            <a:r>
              <a:rPr lang="en-GB" noProof="0" dirty="0"/>
              <a:t>Experiences and Adjustments</a:t>
            </a:r>
          </a:p>
        </p:txBody>
      </p:sp>
      <p:sp>
        <p:nvSpPr>
          <p:cNvPr id="3" name="Content Placeholder 2"/>
          <p:cNvSpPr>
            <a:spLocks noGrp="1"/>
          </p:cNvSpPr>
          <p:nvPr>
            <p:ph sz="half" idx="1"/>
          </p:nvPr>
        </p:nvSpPr>
        <p:spPr/>
        <p:txBody>
          <a:bodyPr/>
          <a:lstStyle/>
          <a:p>
            <a:r>
              <a:rPr lang="en-US" sz="2000" dirty="0"/>
              <a:t>GIT-PD v GPM: More psychologizing, focus on the formation of maladaptive patterns in interaction with the environment and upbringing factors.</a:t>
            </a:r>
          </a:p>
          <a:p>
            <a:r>
              <a:rPr lang="en-US" sz="2000" dirty="0"/>
              <a:t>In our group (not inherent to GIT-PD): At times a drift from addressing shared features of personality disorders to examining universal difficulties inherent to human experience.</a:t>
            </a:r>
            <a:endParaRPr lang="en-GB" sz="2000" noProof="0" dirty="0"/>
          </a:p>
        </p:txBody>
      </p:sp>
      <p:sp>
        <p:nvSpPr>
          <p:cNvPr id="5" name="Platshållare för innehåll 4">
            <a:extLst>
              <a:ext uri="{FF2B5EF4-FFF2-40B4-BE49-F238E27FC236}">
                <a16:creationId xmlns:a16="http://schemas.microsoft.com/office/drawing/2014/main" id="{A6408FFD-253E-04F3-46BC-6C98BEA292D9}"/>
              </a:ext>
            </a:extLst>
          </p:cNvPr>
          <p:cNvSpPr>
            <a:spLocks noGrp="1"/>
          </p:cNvSpPr>
          <p:nvPr>
            <p:ph sz="half" idx="2"/>
          </p:nvPr>
        </p:nvSpPr>
        <p:spPr/>
        <p:txBody>
          <a:bodyPr/>
          <a:lstStyle/>
          <a:p>
            <a:r>
              <a:rPr lang="en-GB" sz="2000" noProof="0" dirty="0"/>
              <a:t>Adjustments:</a:t>
            </a:r>
          </a:p>
          <a:p>
            <a:r>
              <a:rPr lang="en-GB" sz="2000" noProof="0" dirty="0"/>
              <a:t>Earlier focus on Self-Direction </a:t>
            </a:r>
          </a:p>
          <a:p>
            <a:r>
              <a:rPr lang="en-GB" sz="2000" noProof="0" dirty="0"/>
              <a:t>More focus on coherence-models</a:t>
            </a:r>
          </a:p>
        </p:txBody>
      </p:sp>
      <p:sp>
        <p:nvSpPr>
          <p:cNvPr id="2" name="textruta 1">
            <a:extLst>
              <a:ext uri="{FF2B5EF4-FFF2-40B4-BE49-F238E27FC236}">
                <a16:creationId xmlns:a16="http://schemas.microsoft.com/office/drawing/2014/main" id="{F2ECDA3C-B3DA-8D0D-F7E9-EA646938C286}"/>
              </a:ext>
            </a:extLst>
          </p:cNvPr>
          <p:cNvSpPr txBox="1"/>
          <p:nvPr/>
        </p:nvSpPr>
        <p:spPr>
          <a:xfrm>
            <a:off x="-442128" y="6328183"/>
            <a:ext cx="11234057" cy="369332"/>
          </a:xfrm>
          <a:prstGeom prst="rect">
            <a:avLst/>
          </a:prstGeom>
          <a:noFill/>
        </p:spPr>
        <p:txBody>
          <a:bodyPr wrap="square" rtlCol="0">
            <a:spAutoFit/>
          </a:bodyPr>
          <a:lstStyle/>
          <a:p>
            <a:pPr algn="r"/>
            <a:r>
              <a:rPr lang="en-US" sz="800" dirty="0">
                <a:solidFill>
                  <a:schemeClr val="bg2"/>
                </a:solidFill>
              </a:rPr>
              <a:t>(Sharp, C., &amp; Wall, K. (2021). DSM-5 level of personality functioning: Refocusing personality disorder on what it means to be human. </a:t>
            </a:r>
            <a:r>
              <a:rPr lang="en-US" sz="800" i="1" dirty="0">
                <a:solidFill>
                  <a:schemeClr val="bg2"/>
                </a:solidFill>
              </a:rPr>
              <a:t>Annual review of clinical psychology</a:t>
            </a:r>
            <a:r>
              <a:rPr lang="en-US" sz="800" dirty="0">
                <a:solidFill>
                  <a:schemeClr val="bg2"/>
                </a:solidFill>
              </a:rPr>
              <a:t>,</a:t>
            </a:r>
            <a:r>
              <a:rPr lang="en-US" sz="800" i="1" dirty="0">
                <a:solidFill>
                  <a:schemeClr val="bg2"/>
                </a:solidFill>
              </a:rPr>
              <a:t> 17</a:t>
            </a:r>
            <a:r>
              <a:rPr lang="en-US" sz="800" dirty="0">
                <a:solidFill>
                  <a:schemeClr val="bg2"/>
                </a:solidFill>
              </a:rPr>
              <a:t>(1), 313-337. )</a:t>
            </a:r>
          </a:p>
          <a:p>
            <a:pPr algn="r"/>
            <a:endParaRPr lang="en-GB" sz="1000" i="1" dirty="0">
              <a:solidFill>
                <a:schemeClr val="bg2"/>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B9FE933-F55D-5194-F854-9ACD0C64535A}"/>
              </a:ext>
            </a:extLst>
          </p:cNvPr>
          <p:cNvSpPr>
            <a:spLocks noGrp="1"/>
          </p:cNvSpPr>
          <p:nvPr>
            <p:ph type="title"/>
          </p:nvPr>
        </p:nvSpPr>
        <p:spPr/>
        <p:txBody>
          <a:bodyPr/>
          <a:lstStyle/>
          <a:p>
            <a:r>
              <a:rPr lang="en-GB" noProof="0" dirty="0"/>
              <a:t>Ongoing study - background</a:t>
            </a:r>
          </a:p>
        </p:txBody>
      </p:sp>
      <p:sp>
        <p:nvSpPr>
          <p:cNvPr id="3" name="Platshållare för innehåll 2">
            <a:extLst>
              <a:ext uri="{FF2B5EF4-FFF2-40B4-BE49-F238E27FC236}">
                <a16:creationId xmlns:a16="http://schemas.microsoft.com/office/drawing/2014/main" id="{1FEC3FEF-B6CE-021C-2D0D-7E5A441A5A95}"/>
              </a:ext>
            </a:extLst>
          </p:cNvPr>
          <p:cNvSpPr>
            <a:spLocks noGrp="1"/>
          </p:cNvSpPr>
          <p:nvPr>
            <p:ph idx="1"/>
          </p:nvPr>
        </p:nvSpPr>
        <p:spPr/>
        <p:txBody>
          <a:bodyPr/>
          <a:lstStyle/>
          <a:p>
            <a:r>
              <a:rPr lang="en-GB" sz="2400" noProof="0" dirty="0"/>
              <a:t>Paradigm shift </a:t>
            </a:r>
            <a:r>
              <a:rPr lang="en-GB" sz="2400" noProof="0" dirty="0">
                <a:sym typeface="Wingdings" panose="05000000000000000000" pitchFamily="2" charset="2"/>
              </a:rPr>
              <a:t> therapeutic void</a:t>
            </a:r>
          </a:p>
          <a:p>
            <a:r>
              <a:rPr lang="en-GB" sz="2400" noProof="0" dirty="0">
                <a:sym typeface="Wingdings" panose="05000000000000000000" pitchFamily="2" charset="2"/>
              </a:rPr>
              <a:t>RnD funding (FOUU)</a:t>
            </a:r>
            <a:endParaRPr lang="en-GB" sz="2400" noProof="0" dirty="0"/>
          </a:p>
          <a:p>
            <a:r>
              <a:rPr lang="en-GB" sz="2400" noProof="0" dirty="0"/>
              <a:t>8 patients diagnosed with PD other than BPD, as defined by ICD-11. Moderate difficulty levels. Aim was n 8-11 and moderate to severe difficulty</a:t>
            </a:r>
          </a:p>
          <a:p>
            <a:r>
              <a:rPr lang="en-GB" sz="2400" noProof="0" dirty="0"/>
              <a:t>Patients are recruited from a 6 session</a:t>
            </a:r>
            <a:r>
              <a:rPr lang="en-GB" sz="2400"/>
              <a:t>s</a:t>
            </a:r>
            <a:r>
              <a:rPr lang="en-GB" sz="2400" noProof="0"/>
              <a:t> </a:t>
            </a:r>
            <a:r>
              <a:rPr lang="en-GB" sz="2400" noProof="0" dirty="0"/>
              <a:t>psychoeducational group intervention on personality disorders</a:t>
            </a:r>
          </a:p>
          <a:p>
            <a:r>
              <a:rPr lang="en-GB" sz="2400" noProof="0" dirty="0"/>
              <a:t>No selection based on trait domain specifiers (apart from borderline as an exclusion criteria for main problem formulation)</a:t>
            </a:r>
          </a:p>
          <a:p>
            <a:endParaRPr lang="en-GB" sz="2400" noProof="0" dirty="0"/>
          </a:p>
        </p:txBody>
      </p:sp>
    </p:spTree>
    <p:extLst>
      <p:ext uri="{BB962C8B-B14F-4D97-AF65-F5344CB8AC3E}">
        <p14:creationId xmlns:p14="http://schemas.microsoft.com/office/powerpoint/2010/main" val="2583258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7B82159-A643-E429-8118-29E040566A51}"/>
              </a:ext>
            </a:extLst>
          </p:cNvPr>
          <p:cNvSpPr>
            <a:spLocks noGrp="1"/>
          </p:cNvSpPr>
          <p:nvPr>
            <p:ph type="title"/>
          </p:nvPr>
        </p:nvSpPr>
        <p:spPr/>
        <p:txBody>
          <a:bodyPr/>
          <a:lstStyle/>
          <a:p>
            <a:r>
              <a:rPr lang="en-GB" noProof="0" dirty="0"/>
              <a:t>Ongoing study - outcomes</a:t>
            </a:r>
          </a:p>
        </p:txBody>
      </p:sp>
      <p:sp>
        <p:nvSpPr>
          <p:cNvPr id="3" name="Platshållare för innehåll 2">
            <a:extLst>
              <a:ext uri="{FF2B5EF4-FFF2-40B4-BE49-F238E27FC236}">
                <a16:creationId xmlns:a16="http://schemas.microsoft.com/office/drawing/2014/main" id="{AD7E846D-0B27-651F-4D5B-68499FDAA30E}"/>
              </a:ext>
            </a:extLst>
          </p:cNvPr>
          <p:cNvSpPr>
            <a:spLocks noGrp="1"/>
          </p:cNvSpPr>
          <p:nvPr>
            <p:ph idx="1"/>
          </p:nvPr>
        </p:nvSpPr>
        <p:spPr/>
        <p:txBody>
          <a:bodyPr/>
          <a:lstStyle/>
          <a:p>
            <a:r>
              <a:rPr lang="en-GB" noProof="0" dirty="0"/>
              <a:t>Main purpose: is it a reasonable intervention to offer?</a:t>
            </a:r>
          </a:p>
          <a:p>
            <a:pPr lvl="1"/>
            <a:r>
              <a:rPr lang="en-GB" sz="2400" noProof="0" dirty="0"/>
              <a:t>Patients’ experienced benefit, relevance and comprehensibility (focus group interview)</a:t>
            </a:r>
          </a:p>
          <a:p>
            <a:pPr lvl="1"/>
            <a:r>
              <a:rPr lang="en-GB" sz="2400" noProof="0" dirty="0"/>
              <a:t>Feasibility</a:t>
            </a:r>
          </a:p>
          <a:p>
            <a:r>
              <a:rPr lang="en-GB" noProof="0" dirty="0"/>
              <a:t>Tendencies toward change in regards to</a:t>
            </a:r>
          </a:p>
          <a:p>
            <a:pPr lvl="1"/>
            <a:r>
              <a:rPr lang="en-GB" sz="2400" noProof="0" dirty="0"/>
              <a:t>Personality function and prominent traits (LPFS BF 2.0, PID-5 BF+M 36)</a:t>
            </a:r>
          </a:p>
          <a:p>
            <a:pPr lvl="1"/>
            <a:r>
              <a:rPr lang="en-GB" sz="2400" noProof="0" dirty="0"/>
              <a:t>Symptom levels (PCL-90)</a:t>
            </a:r>
          </a:p>
          <a:p>
            <a:pPr lvl="1"/>
            <a:r>
              <a:rPr lang="en-GB" sz="2400" noProof="0" dirty="0"/>
              <a:t>Life quality (MANSA)</a:t>
            </a:r>
          </a:p>
          <a:p>
            <a:pPr lvl="1"/>
            <a:r>
              <a:rPr lang="en-GB" sz="2400" noProof="0" dirty="0"/>
              <a:t>Motivation to change (PCMS)</a:t>
            </a:r>
          </a:p>
          <a:p>
            <a:endParaRPr lang="en-GB" sz="2400" noProof="0" dirty="0"/>
          </a:p>
        </p:txBody>
      </p:sp>
    </p:spTree>
    <p:extLst>
      <p:ext uri="{BB962C8B-B14F-4D97-AF65-F5344CB8AC3E}">
        <p14:creationId xmlns:p14="http://schemas.microsoft.com/office/powerpoint/2010/main" val="4083142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C140D39-4067-CF84-8DED-805EBC4AB930}"/>
              </a:ext>
            </a:extLst>
          </p:cNvPr>
          <p:cNvSpPr>
            <a:spLocks noGrp="1"/>
          </p:cNvSpPr>
          <p:nvPr>
            <p:ph type="title"/>
          </p:nvPr>
        </p:nvSpPr>
        <p:spPr/>
        <p:txBody>
          <a:bodyPr/>
          <a:lstStyle/>
          <a:p>
            <a:r>
              <a:rPr lang="en-GB" noProof="0" dirty="0"/>
              <a:t>Ongoing study - layout</a:t>
            </a:r>
          </a:p>
        </p:txBody>
      </p:sp>
      <p:pic>
        <p:nvPicPr>
          <p:cNvPr id="4" name="Platshållare för innehåll 2" descr="En bild som visar text, skärmbild, Teckensnitt, Färggrann">
            <a:extLst>
              <a:ext uri="{FF2B5EF4-FFF2-40B4-BE49-F238E27FC236}">
                <a16:creationId xmlns:a16="http://schemas.microsoft.com/office/drawing/2014/main" id="{7F55643E-FD67-9913-3FE4-E59687125D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4607" y="1274470"/>
            <a:ext cx="11716111" cy="1873269"/>
          </a:xfrm>
          <a:prstGeom prst="rect">
            <a:avLst/>
          </a:prstGeom>
          <a:ln w="19050">
            <a:solidFill>
              <a:srgbClr val="104265"/>
            </a:solidFill>
          </a:ln>
        </p:spPr>
      </p:pic>
      <p:sp>
        <p:nvSpPr>
          <p:cNvPr id="14" name="textruta 13">
            <a:extLst>
              <a:ext uri="{FF2B5EF4-FFF2-40B4-BE49-F238E27FC236}">
                <a16:creationId xmlns:a16="http://schemas.microsoft.com/office/drawing/2014/main" id="{79C2E646-CE09-C80D-5EAF-201905E6B2CB}"/>
              </a:ext>
            </a:extLst>
          </p:cNvPr>
          <p:cNvSpPr txBox="1"/>
          <p:nvPr/>
        </p:nvSpPr>
        <p:spPr>
          <a:xfrm>
            <a:off x="1977713" y="3393312"/>
            <a:ext cx="1065126" cy="369332"/>
          </a:xfrm>
          <a:custGeom>
            <a:avLst/>
            <a:gdLst>
              <a:gd name="connsiteX0" fmla="*/ 0 w 1065126"/>
              <a:gd name="connsiteY0" fmla="*/ 0 h 369332"/>
              <a:gd name="connsiteX1" fmla="*/ 553866 w 1065126"/>
              <a:gd name="connsiteY1" fmla="*/ 0 h 369332"/>
              <a:gd name="connsiteX2" fmla="*/ 1065126 w 1065126"/>
              <a:gd name="connsiteY2" fmla="*/ 0 h 369332"/>
              <a:gd name="connsiteX3" fmla="*/ 1065126 w 1065126"/>
              <a:gd name="connsiteY3" fmla="*/ 369332 h 369332"/>
              <a:gd name="connsiteX4" fmla="*/ 543214 w 1065126"/>
              <a:gd name="connsiteY4" fmla="*/ 369332 h 369332"/>
              <a:gd name="connsiteX5" fmla="*/ 0 w 1065126"/>
              <a:gd name="connsiteY5" fmla="*/ 369332 h 369332"/>
              <a:gd name="connsiteX6" fmla="*/ 0 w 1065126"/>
              <a:gd name="connsiteY6" fmla="*/ 0 h 369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65126" h="369332" fill="none" extrusionOk="0">
                <a:moveTo>
                  <a:pt x="0" y="0"/>
                </a:moveTo>
                <a:cubicBezTo>
                  <a:pt x="161265" y="24097"/>
                  <a:pt x="329998" y="9250"/>
                  <a:pt x="553866" y="0"/>
                </a:cubicBezTo>
                <a:cubicBezTo>
                  <a:pt x="777734" y="-9250"/>
                  <a:pt x="949603" y="-23496"/>
                  <a:pt x="1065126" y="0"/>
                </a:cubicBezTo>
                <a:cubicBezTo>
                  <a:pt x="1062963" y="150881"/>
                  <a:pt x="1073453" y="222968"/>
                  <a:pt x="1065126" y="369332"/>
                </a:cubicBezTo>
                <a:cubicBezTo>
                  <a:pt x="896038" y="365374"/>
                  <a:pt x="688088" y="360129"/>
                  <a:pt x="543214" y="369332"/>
                </a:cubicBezTo>
                <a:cubicBezTo>
                  <a:pt x="398340" y="378535"/>
                  <a:pt x="223025" y="377300"/>
                  <a:pt x="0" y="369332"/>
                </a:cubicBezTo>
                <a:cubicBezTo>
                  <a:pt x="-5373" y="235268"/>
                  <a:pt x="1817" y="129660"/>
                  <a:pt x="0" y="0"/>
                </a:cubicBezTo>
                <a:close/>
              </a:path>
              <a:path w="1065126" h="369332" stroke="0" extrusionOk="0">
                <a:moveTo>
                  <a:pt x="0" y="0"/>
                </a:moveTo>
                <a:cubicBezTo>
                  <a:pt x="110040" y="5439"/>
                  <a:pt x="408477" y="-18526"/>
                  <a:pt x="521912" y="0"/>
                </a:cubicBezTo>
                <a:cubicBezTo>
                  <a:pt x="635347" y="18526"/>
                  <a:pt x="857569" y="5952"/>
                  <a:pt x="1065126" y="0"/>
                </a:cubicBezTo>
                <a:cubicBezTo>
                  <a:pt x="1059849" y="78977"/>
                  <a:pt x="1067942" y="271296"/>
                  <a:pt x="1065126" y="369332"/>
                </a:cubicBezTo>
                <a:cubicBezTo>
                  <a:pt x="863481" y="367762"/>
                  <a:pt x="685183" y="375966"/>
                  <a:pt x="532563" y="369332"/>
                </a:cubicBezTo>
                <a:cubicBezTo>
                  <a:pt x="379943" y="362698"/>
                  <a:pt x="174968" y="352630"/>
                  <a:pt x="0" y="369332"/>
                </a:cubicBezTo>
                <a:cubicBezTo>
                  <a:pt x="-2324" y="217080"/>
                  <a:pt x="-5834" y="88445"/>
                  <a:pt x="0" y="0"/>
                </a:cubicBezTo>
                <a:close/>
              </a:path>
            </a:pathLst>
          </a:custGeom>
          <a:solidFill>
            <a:srgbClr val="FDF9E4"/>
          </a:solidFill>
          <a:ln w="22225">
            <a:solidFill>
              <a:schemeClr val="accent1"/>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square" rtlCol="0">
            <a:spAutoFit/>
          </a:bodyPr>
          <a:lstStyle/>
          <a:p>
            <a:r>
              <a:rPr lang="en-GB" noProof="0" dirty="0"/>
              <a:t>PCMS</a:t>
            </a:r>
          </a:p>
        </p:txBody>
      </p:sp>
      <p:sp>
        <p:nvSpPr>
          <p:cNvPr id="15" name="textruta 14">
            <a:extLst>
              <a:ext uri="{FF2B5EF4-FFF2-40B4-BE49-F238E27FC236}">
                <a16:creationId xmlns:a16="http://schemas.microsoft.com/office/drawing/2014/main" id="{17B65AF3-A559-2CE2-07EB-7D233CBBCF50}"/>
              </a:ext>
            </a:extLst>
          </p:cNvPr>
          <p:cNvSpPr txBox="1"/>
          <p:nvPr/>
        </p:nvSpPr>
        <p:spPr>
          <a:xfrm>
            <a:off x="6831024" y="3331862"/>
            <a:ext cx="1065126" cy="369332"/>
          </a:xfrm>
          <a:custGeom>
            <a:avLst/>
            <a:gdLst>
              <a:gd name="connsiteX0" fmla="*/ 0 w 1065126"/>
              <a:gd name="connsiteY0" fmla="*/ 0 h 369332"/>
              <a:gd name="connsiteX1" fmla="*/ 553866 w 1065126"/>
              <a:gd name="connsiteY1" fmla="*/ 0 h 369332"/>
              <a:gd name="connsiteX2" fmla="*/ 1065126 w 1065126"/>
              <a:gd name="connsiteY2" fmla="*/ 0 h 369332"/>
              <a:gd name="connsiteX3" fmla="*/ 1065126 w 1065126"/>
              <a:gd name="connsiteY3" fmla="*/ 369332 h 369332"/>
              <a:gd name="connsiteX4" fmla="*/ 543214 w 1065126"/>
              <a:gd name="connsiteY4" fmla="*/ 369332 h 369332"/>
              <a:gd name="connsiteX5" fmla="*/ 0 w 1065126"/>
              <a:gd name="connsiteY5" fmla="*/ 369332 h 369332"/>
              <a:gd name="connsiteX6" fmla="*/ 0 w 1065126"/>
              <a:gd name="connsiteY6" fmla="*/ 0 h 369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65126" h="369332" fill="none" extrusionOk="0">
                <a:moveTo>
                  <a:pt x="0" y="0"/>
                </a:moveTo>
                <a:cubicBezTo>
                  <a:pt x="161265" y="24097"/>
                  <a:pt x="329998" y="9250"/>
                  <a:pt x="553866" y="0"/>
                </a:cubicBezTo>
                <a:cubicBezTo>
                  <a:pt x="777734" y="-9250"/>
                  <a:pt x="949603" y="-23496"/>
                  <a:pt x="1065126" y="0"/>
                </a:cubicBezTo>
                <a:cubicBezTo>
                  <a:pt x="1062963" y="150881"/>
                  <a:pt x="1073453" y="222968"/>
                  <a:pt x="1065126" y="369332"/>
                </a:cubicBezTo>
                <a:cubicBezTo>
                  <a:pt x="896038" y="365374"/>
                  <a:pt x="688088" y="360129"/>
                  <a:pt x="543214" y="369332"/>
                </a:cubicBezTo>
                <a:cubicBezTo>
                  <a:pt x="398340" y="378535"/>
                  <a:pt x="223025" y="377300"/>
                  <a:pt x="0" y="369332"/>
                </a:cubicBezTo>
                <a:cubicBezTo>
                  <a:pt x="-5373" y="235268"/>
                  <a:pt x="1817" y="129660"/>
                  <a:pt x="0" y="0"/>
                </a:cubicBezTo>
                <a:close/>
              </a:path>
              <a:path w="1065126" h="369332" stroke="0" extrusionOk="0">
                <a:moveTo>
                  <a:pt x="0" y="0"/>
                </a:moveTo>
                <a:cubicBezTo>
                  <a:pt x="110040" y="5439"/>
                  <a:pt x="408477" y="-18526"/>
                  <a:pt x="521912" y="0"/>
                </a:cubicBezTo>
                <a:cubicBezTo>
                  <a:pt x="635347" y="18526"/>
                  <a:pt x="857569" y="5952"/>
                  <a:pt x="1065126" y="0"/>
                </a:cubicBezTo>
                <a:cubicBezTo>
                  <a:pt x="1059849" y="78977"/>
                  <a:pt x="1067942" y="271296"/>
                  <a:pt x="1065126" y="369332"/>
                </a:cubicBezTo>
                <a:cubicBezTo>
                  <a:pt x="863481" y="367762"/>
                  <a:pt x="685183" y="375966"/>
                  <a:pt x="532563" y="369332"/>
                </a:cubicBezTo>
                <a:cubicBezTo>
                  <a:pt x="379943" y="362698"/>
                  <a:pt x="174968" y="352630"/>
                  <a:pt x="0" y="369332"/>
                </a:cubicBezTo>
                <a:cubicBezTo>
                  <a:pt x="-2324" y="217080"/>
                  <a:pt x="-5834" y="88445"/>
                  <a:pt x="0" y="0"/>
                </a:cubicBezTo>
                <a:close/>
              </a:path>
            </a:pathLst>
          </a:custGeom>
          <a:solidFill>
            <a:srgbClr val="FDF9E4"/>
          </a:solidFill>
          <a:ln w="22225">
            <a:solidFill>
              <a:schemeClr val="accent1"/>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square" rtlCol="0">
            <a:spAutoFit/>
          </a:bodyPr>
          <a:lstStyle/>
          <a:p>
            <a:r>
              <a:rPr lang="en-GB" noProof="0" dirty="0"/>
              <a:t>PCMS</a:t>
            </a:r>
          </a:p>
        </p:txBody>
      </p:sp>
      <p:sp>
        <p:nvSpPr>
          <p:cNvPr id="16" name="textruta 15">
            <a:extLst>
              <a:ext uri="{FF2B5EF4-FFF2-40B4-BE49-F238E27FC236}">
                <a16:creationId xmlns:a16="http://schemas.microsoft.com/office/drawing/2014/main" id="{D85FA5BC-24CE-93D4-3CC9-BB3742E579A2}"/>
              </a:ext>
            </a:extLst>
          </p:cNvPr>
          <p:cNvSpPr txBox="1"/>
          <p:nvPr/>
        </p:nvSpPr>
        <p:spPr>
          <a:xfrm>
            <a:off x="9283397" y="3331862"/>
            <a:ext cx="1065126" cy="369332"/>
          </a:xfrm>
          <a:custGeom>
            <a:avLst/>
            <a:gdLst>
              <a:gd name="connsiteX0" fmla="*/ 0 w 1065126"/>
              <a:gd name="connsiteY0" fmla="*/ 0 h 369332"/>
              <a:gd name="connsiteX1" fmla="*/ 553866 w 1065126"/>
              <a:gd name="connsiteY1" fmla="*/ 0 h 369332"/>
              <a:gd name="connsiteX2" fmla="*/ 1065126 w 1065126"/>
              <a:gd name="connsiteY2" fmla="*/ 0 h 369332"/>
              <a:gd name="connsiteX3" fmla="*/ 1065126 w 1065126"/>
              <a:gd name="connsiteY3" fmla="*/ 369332 h 369332"/>
              <a:gd name="connsiteX4" fmla="*/ 543214 w 1065126"/>
              <a:gd name="connsiteY4" fmla="*/ 369332 h 369332"/>
              <a:gd name="connsiteX5" fmla="*/ 0 w 1065126"/>
              <a:gd name="connsiteY5" fmla="*/ 369332 h 369332"/>
              <a:gd name="connsiteX6" fmla="*/ 0 w 1065126"/>
              <a:gd name="connsiteY6" fmla="*/ 0 h 369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65126" h="369332" fill="none" extrusionOk="0">
                <a:moveTo>
                  <a:pt x="0" y="0"/>
                </a:moveTo>
                <a:cubicBezTo>
                  <a:pt x="161265" y="24097"/>
                  <a:pt x="329998" y="9250"/>
                  <a:pt x="553866" y="0"/>
                </a:cubicBezTo>
                <a:cubicBezTo>
                  <a:pt x="777734" y="-9250"/>
                  <a:pt x="949603" y="-23496"/>
                  <a:pt x="1065126" y="0"/>
                </a:cubicBezTo>
                <a:cubicBezTo>
                  <a:pt x="1062963" y="150881"/>
                  <a:pt x="1073453" y="222968"/>
                  <a:pt x="1065126" y="369332"/>
                </a:cubicBezTo>
                <a:cubicBezTo>
                  <a:pt x="896038" y="365374"/>
                  <a:pt x="688088" y="360129"/>
                  <a:pt x="543214" y="369332"/>
                </a:cubicBezTo>
                <a:cubicBezTo>
                  <a:pt x="398340" y="378535"/>
                  <a:pt x="223025" y="377300"/>
                  <a:pt x="0" y="369332"/>
                </a:cubicBezTo>
                <a:cubicBezTo>
                  <a:pt x="-5373" y="235268"/>
                  <a:pt x="1817" y="129660"/>
                  <a:pt x="0" y="0"/>
                </a:cubicBezTo>
                <a:close/>
              </a:path>
              <a:path w="1065126" h="369332" stroke="0" extrusionOk="0">
                <a:moveTo>
                  <a:pt x="0" y="0"/>
                </a:moveTo>
                <a:cubicBezTo>
                  <a:pt x="110040" y="5439"/>
                  <a:pt x="408477" y="-18526"/>
                  <a:pt x="521912" y="0"/>
                </a:cubicBezTo>
                <a:cubicBezTo>
                  <a:pt x="635347" y="18526"/>
                  <a:pt x="857569" y="5952"/>
                  <a:pt x="1065126" y="0"/>
                </a:cubicBezTo>
                <a:cubicBezTo>
                  <a:pt x="1059849" y="78977"/>
                  <a:pt x="1067942" y="271296"/>
                  <a:pt x="1065126" y="369332"/>
                </a:cubicBezTo>
                <a:cubicBezTo>
                  <a:pt x="863481" y="367762"/>
                  <a:pt x="685183" y="375966"/>
                  <a:pt x="532563" y="369332"/>
                </a:cubicBezTo>
                <a:cubicBezTo>
                  <a:pt x="379943" y="362698"/>
                  <a:pt x="174968" y="352630"/>
                  <a:pt x="0" y="369332"/>
                </a:cubicBezTo>
                <a:cubicBezTo>
                  <a:pt x="-2324" y="217080"/>
                  <a:pt x="-5834" y="88445"/>
                  <a:pt x="0" y="0"/>
                </a:cubicBezTo>
                <a:close/>
              </a:path>
            </a:pathLst>
          </a:custGeom>
          <a:solidFill>
            <a:srgbClr val="FDF9E4"/>
          </a:solidFill>
          <a:ln w="22225">
            <a:solidFill>
              <a:schemeClr val="accent1"/>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square" rtlCol="0">
            <a:spAutoFit/>
          </a:bodyPr>
          <a:lstStyle/>
          <a:p>
            <a:r>
              <a:rPr lang="en-GB" noProof="0" dirty="0"/>
              <a:t>PCMS</a:t>
            </a:r>
          </a:p>
        </p:txBody>
      </p:sp>
      <p:sp>
        <p:nvSpPr>
          <p:cNvPr id="5" name="textruta 13">
            <a:extLst>
              <a:ext uri="{FF2B5EF4-FFF2-40B4-BE49-F238E27FC236}">
                <a16:creationId xmlns:a16="http://schemas.microsoft.com/office/drawing/2014/main" id="{13C63FBE-5182-BB2A-C17A-7856BA4A43CD}"/>
              </a:ext>
            </a:extLst>
          </p:cNvPr>
          <p:cNvSpPr txBox="1">
            <a:spLocks noGrp="1"/>
          </p:cNvSpPr>
          <p:nvPr>
            <p:ph idx="1"/>
          </p:nvPr>
        </p:nvSpPr>
        <p:spPr>
          <a:xfrm>
            <a:off x="4094340" y="3307965"/>
            <a:ext cx="1637460" cy="1953980"/>
          </a:xfrm>
          <a:custGeom>
            <a:avLst/>
            <a:gdLst>
              <a:gd name="connsiteX0" fmla="*/ 0 w 1637460"/>
              <a:gd name="connsiteY0" fmla="*/ 0 h 1953980"/>
              <a:gd name="connsiteX1" fmla="*/ 529445 w 1637460"/>
              <a:gd name="connsiteY1" fmla="*/ 0 h 1953980"/>
              <a:gd name="connsiteX2" fmla="*/ 1075265 w 1637460"/>
              <a:gd name="connsiteY2" fmla="*/ 0 h 1953980"/>
              <a:gd name="connsiteX3" fmla="*/ 1637460 w 1637460"/>
              <a:gd name="connsiteY3" fmla="*/ 0 h 1953980"/>
              <a:gd name="connsiteX4" fmla="*/ 1637460 w 1637460"/>
              <a:gd name="connsiteY4" fmla="*/ 670866 h 1953980"/>
              <a:gd name="connsiteX5" fmla="*/ 1637460 w 1637460"/>
              <a:gd name="connsiteY5" fmla="*/ 1263574 h 1953980"/>
              <a:gd name="connsiteX6" fmla="*/ 1637460 w 1637460"/>
              <a:gd name="connsiteY6" fmla="*/ 1953980 h 1953980"/>
              <a:gd name="connsiteX7" fmla="*/ 1058891 w 1637460"/>
              <a:gd name="connsiteY7" fmla="*/ 1953980 h 1953980"/>
              <a:gd name="connsiteX8" fmla="*/ 480322 w 1637460"/>
              <a:gd name="connsiteY8" fmla="*/ 1953980 h 1953980"/>
              <a:gd name="connsiteX9" fmla="*/ 0 w 1637460"/>
              <a:gd name="connsiteY9" fmla="*/ 1953980 h 1953980"/>
              <a:gd name="connsiteX10" fmla="*/ 0 w 1637460"/>
              <a:gd name="connsiteY10" fmla="*/ 1322193 h 1953980"/>
              <a:gd name="connsiteX11" fmla="*/ 0 w 1637460"/>
              <a:gd name="connsiteY11" fmla="*/ 670866 h 1953980"/>
              <a:gd name="connsiteX12" fmla="*/ 0 w 1637460"/>
              <a:gd name="connsiteY12" fmla="*/ 0 h 1953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37460" h="1953980" fill="none" extrusionOk="0">
                <a:moveTo>
                  <a:pt x="0" y="0"/>
                </a:moveTo>
                <a:cubicBezTo>
                  <a:pt x="183093" y="-8338"/>
                  <a:pt x="302919" y="23125"/>
                  <a:pt x="529445" y="0"/>
                </a:cubicBezTo>
                <a:cubicBezTo>
                  <a:pt x="755972" y="-23125"/>
                  <a:pt x="919499" y="-15624"/>
                  <a:pt x="1075265" y="0"/>
                </a:cubicBezTo>
                <a:cubicBezTo>
                  <a:pt x="1231031" y="15624"/>
                  <a:pt x="1388673" y="24432"/>
                  <a:pt x="1637460" y="0"/>
                </a:cubicBezTo>
                <a:cubicBezTo>
                  <a:pt x="1647447" y="278912"/>
                  <a:pt x="1655675" y="422401"/>
                  <a:pt x="1637460" y="670866"/>
                </a:cubicBezTo>
                <a:cubicBezTo>
                  <a:pt x="1619245" y="919331"/>
                  <a:pt x="1612476" y="1135154"/>
                  <a:pt x="1637460" y="1263574"/>
                </a:cubicBezTo>
                <a:cubicBezTo>
                  <a:pt x="1662444" y="1391994"/>
                  <a:pt x="1664706" y="1738898"/>
                  <a:pt x="1637460" y="1953980"/>
                </a:cubicBezTo>
                <a:cubicBezTo>
                  <a:pt x="1486570" y="1953853"/>
                  <a:pt x="1233344" y="1939476"/>
                  <a:pt x="1058891" y="1953980"/>
                </a:cubicBezTo>
                <a:cubicBezTo>
                  <a:pt x="884438" y="1968484"/>
                  <a:pt x="624233" y="1953536"/>
                  <a:pt x="480322" y="1953980"/>
                </a:cubicBezTo>
                <a:cubicBezTo>
                  <a:pt x="336411" y="1954424"/>
                  <a:pt x="162981" y="1935521"/>
                  <a:pt x="0" y="1953980"/>
                </a:cubicBezTo>
                <a:cubicBezTo>
                  <a:pt x="2837" y="1705429"/>
                  <a:pt x="-9121" y="1499264"/>
                  <a:pt x="0" y="1322193"/>
                </a:cubicBezTo>
                <a:cubicBezTo>
                  <a:pt x="9121" y="1145122"/>
                  <a:pt x="29034" y="926140"/>
                  <a:pt x="0" y="670866"/>
                </a:cubicBezTo>
                <a:cubicBezTo>
                  <a:pt x="-29034" y="415592"/>
                  <a:pt x="-20144" y="251663"/>
                  <a:pt x="0" y="0"/>
                </a:cubicBezTo>
                <a:close/>
              </a:path>
              <a:path w="1637460" h="1953980" stroke="0" extrusionOk="0">
                <a:moveTo>
                  <a:pt x="0" y="0"/>
                </a:moveTo>
                <a:cubicBezTo>
                  <a:pt x="209537" y="-3059"/>
                  <a:pt x="404849" y="-20375"/>
                  <a:pt x="529445" y="0"/>
                </a:cubicBezTo>
                <a:cubicBezTo>
                  <a:pt x="654042" y="20375"/>
                  <a:pt x="904389" y="15076"/>
                  <a:pt x="1026142" y="0"/>
                </a:cubicBezTo>
                <a:cubicBezTo>
                  <a:pt x="1147895" y="-15076"/>
                  <a:pt x="1420847" y="-24658"/>
                  <a:pt x="1637460" y="0"/>
                </a:cubicBezTo>
                <a:cubicBezTo>
                  <a:pt x="1656437" y="255363"/>
                  <a:pt x="1638394" y="397428"/>
                  <a:pt x="1637460" y="631787"/>
                </a:cubicBezTo>
                <a:cubicBezTo>
                  <a:pt x="1636526" y="866146"/>
                  <a:pt x="1614862" y="1018031"/>
                  <a:pt x="1637460" y="1244034"/>
                </a:cubicBezTo>
                <a:cubicBezTo>
                  <a:pt x="1660058" y="1470037"/>
                  <a:pt x="1644717" y="1601846"/>
                  <a:pt x="1637460" y="1953980"/>
                </a:cubicBezTo>
                <a:cubicBezTo>
                  <a:pt x="1374003" y="1939798"/>
                  <a:pt x="1256888" y="1954236"/>
                  <a:pt x="1091640" y="1953980"/>
                </a:cubicBezTo>
                <a:cubicBezTo>
                  <a:pt x="926392" y="1953724"/>
                  <a:pt x="734716" y="1953145"/>
                  <a:pt x="513071" y="1953980"/>
                </a:cubicBezTo>
                <a:cubicBezTo>
                  <a:pt x="291426" y="1954815"/>
                  <a:pt x="123055" y="1975285"/>
                  <a:pt x="0" y="1953980"/>
                </a:cubicBezTo>
                <a:cubicBezTo>
                  <a:pt x="-23555" y="1639327"/>
                  <a:pt x="-9998" y="1598191"/>
                  <a:pt x="0" y="1302653"/>
                </a:cubicBezTo>
                <a:cubicBezTo>
                  <a:pt x="9998" y="1007115"/>
                  <a:pt x="-10701" y="962401"/>
                  <a:pt x="0" y="670866"/>
                </a:cubicBezTo>
                <a:cubicBezTo>
                  <a:pt x="10701" y="379331"/>
                  <a:pt x="-15938" y="258861"/>
                  <a:pt x="0" y="0"/>
                </a:cubicBezTo>
                <a:close/>
              </a:path>
            </a:pathLst>
          </a:custGeom>
          <a:solidFill>
            <a:srgbClr val="FDF9E4"/>
          </a:solidFill>
          <a:ln w="22225">
            <a:solidFill>
              <a:schemeClr val="accent1"/>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square" rtlCol="0">
            <a:spAutoFit/>
          </a:bodyPr>
          <a:lstStyle/>
          <a:p>
            <a:pPr marL="0" indent="0">
              <a:spcBef>
                <a:spcPts val="0"/>
              </a:spcBef>
              <a:buNone/>
            </a:pPr>
            <a:r>
              <a:rPr lang="en-GB" sz="1800" noProof="0" dirty="0">
                <a:solidFill>
                  <a:schemeClr val="tx1"/>
                </a:solidFill>
              </a:rPr>
              <a:t>SCL-90</a:t>
            </a:r>
          </a:p>
          <a:p>
            <a:pPr marL="0" indent="0">
              <a:spcBef>
                <a:spcPts val="0"/>
              </a:spcBef>
              <a:buNone/>
            </a:pPr>
            <a:r>
              <a:rPr lang="en-GB" sz="1800" noProof="0" dirty="0">
                <a:solidFill>
                  <a:schemeClr val="tx1"/>
                </a:solidFill>
              </a:rPr>
              <a:t>MANSA</a:t>
            </a:r>
          </a:p>
          <a:p>
            <a:pPr marL="0" indent="0">
              <a:spcBef>
                <a:spcPts val="0"/>
              </a:spcBef>
              <a:buNone/>
            </a:pPr>
            <a:r>
              <a:rPr lang="en-GB" sz="1800" noProof="0" dirty="0">
                <a:solidFill>
                  <a:schemeClr val="tx1"/>
                </a:solidFill>
              </a:rPr>
              <a:t>PID-5 BF+M 36</a:t>
            </a:r>
          </a:p>
          <a:p>
            <a:pPr marL="0" indent="0">
              <a:spcBef>
                <a:spcPts val="0"/>
              </a:spcBef>
              <a:buNone/>
            </a:pPr>
            <a:r>
              <a:rPr lang="en-GB" sz="1800" noProof="0" dirty="0">
                <a:solidFill>
                  <a:schemeClr val="tx1"/>
                </a:solidFill>
              </a:rPr>
              <a:t>LPFS BF 2.0</a:t>
            </a:r>
          </a:p>
          <a:p>
            <a:pPr marL="0" indent="0">
              <a:spcBef>
                <a:spcPts val="0"/>
              </a:spcBef>
              <a:buNone/>
            </a:pPr>
            <a:r>
              <a:rPr lang="en-GB" sz="1800" noProof="0" dirty="0">
                <a:solidFill>
                  <a:schemeClr val="tx1"/>
                </a:solidFill>
              </a:rPr>
              <a:t>PCMS</a:t>
            </a:r>
          </a:p>
        </p:txBody>
      </p:sp>
      <p:sp>
        <p:nvSpPr>
          <p:cNvPr id="9" name="textruta 13">
            <a:extLst>
              <a:ext uri="{FF2B5EF4-FFF2-40B4-BE49-F238E27FC236}">
                <a16:creationId xmlns:a16="http://schemas.microsoft.com/office/drawing/2014/main" id="{17FC3A9F-AED9-25A7-05D1-258B3F116E0F}"/>
              </a:ext>
            </a:extLst>
          </p:cNvPr>
          <p:cNvSpPr txBox="1">
            <a:spLocks/>
          </p:cNvSpPr>
          <p:nvPr/>
        </p:nvSpPr>
        <p:spPr>
          <a:xfrm>
            <a:off x="264608" y="3386291"/>
            <a:ext cx="1578870" cy="1959432"/>
          </a:xfrm>
          <a:custGeom>
            <a:avLst/>
            <a:gdLst>
              <a:gd name="connsiteX0" fmla="*/ 0 w 1578870"/>
              <a:gd name="connsiteY0" fmla="*/ 0 h 1959432"/>
              <a:gd name="connsiteX1" fmla="*/ 510501 w 1578870"/>
              <a:gd name="connsiteY1" fmla="*/ 0 h 1959432"/>
              <a:gd name="connsiteX2" fmla="*/ 1036791 w 1578870"/>
              <a:gd name="connsiteY2" fmla="*/ 0 h 1959432"/>
              <a:gd name="connsiteX3" fmla="*/ 1578870 w 1578870"/>
              <a:gd name="connsiteY3" fmla="*/ 0 h 1959432"/>
              <a:gd name="connsiteX4" fmla="*/ 1578870 w 1578870"/>
              <a:gd name="connsiteY4" fmla="*/ 672738 h 1959432"/>
              <a:gd name="connsiteX5" fmla="*/ 1578870 w 1578870"/>
              <a:gd name="connsiteY5" fmla="*/ 1267099 h 1959432"/>
              <a:gd name="connsiteX6" fmla="*/ 1578870 w 1578870"/>
              <a:gd name="connsiteY6" fmla="*/ 1959432 h 1959432"/>
              <a:gd name="connsiteX7" fmla="*/ 1021003 w 1578870"/>
              <a:gd name="connsiteY7" fmla="*/ 1959432 h 1959432"/>
              <a:gd name="connsiteX8" fmla="*/ 463135 w 1578870"/>
              <a:gd name="connsiteY8" fmla="*/ 1959432 h 1959432"/>
              <a:gd name="connsiteX9" fmla="*/ 0 w 1578870"/>
              <a:gd name="connsiteY9" fmla="*/ 1959432 h 1959432"/>
              <a:gd name="connsiteX10" fmla="*/ 0 w 1578870"/>
              <a:gd name="connsiteY10" fmla="*/ 1325882 h 1959432"/>
              <a:gd name="connsiteX11" fmla="*/ 0 w 1578870"/>
              <a:gd name="connsiteY11" fmla="*/ 672738 h 1959432"/>
              <a:gd name="connsiteX12" fmla="*/ 0 w 1578870"/>
              <a:gd name="connsiteY12" fmla="*/ 0 h 1959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8870" h="1959432" fill="none" extrusionOk="0">
                <a:moveTo>
                  <a:pt x="0" y="0"/>
                </a:moveTo>
                <a:cubicBezTo>
                  <a:pt x="179966" y="5491"/>
                  <a:pt x="361701" y="18125"/>
                  <a:pt x="510501" y="0"/>
                </a:cubicBezTo>
                <a:cubicBezTo>
                  <a:pt x="659301" y="-18125"/>
                  <a:pt x="824801" y="19022"/>
                  <a:pt x="1036791" y="0"/>
                </a:cubicBezTo>
                <a:cubicBezTo>
                  <a:pt x="1248781" y="-19022"/>
                  <a:pt x="1338444" y="-3817"/>
                  <a:pt x="1578870" y="0"/>
                </a:cubicBezTo>
                <a:cubicBezTo>
                  <a:pt x="1547899" y="308511"/>
                  <a:pt x="1548890" y="343215"/>
                  <a:pt x="1578870" y="672738"/>
                </a:cubicBezTo>
                <a:cubicBezTo>
                  <a:pt x="1608850" y="1002261"/>
                  <a:pt x="1551529" y="981962"/>
                  <a:pt x="1578870" y="1267099"/>
                </a:cubicBezTo>
                <a:cubicBezTo>
                  <a:pt x="1606211" y="1552236"/>
                  <a:pt x="1574679" y="1648059"/>
                  <a:pt x="1578870" y="1959432"/>
                </a:cubicBezTo>
                <a:cubicBezTo>
                  <a:pt x="1406764" y="1977899"/>
                  <a:pt x="1254613" y="1939901"/>
                  <a:pt x="1021003" y="1959432"/>
                </a:cubicBezTo>
                <a:cubicBezTo>
                  <a:pt x="787393" y="1978963"/>
                  <a:pt x="598225" y="1976605"/>
                  <a:pt x="463135" y="1959432"/>
                </a:cubicBezTo>
                <a:cubicBezTo>
                  <a:pt x="328045" y="1942259"/>
                  <a:pt x="228923" y="1969033"/>
                  <a:pt x="0" y="1959432"/>
                </a:cubicBezTo>
                <a:cubicBezTo>
                  <a:pt x="26135" y="1690728"/>
                  <a:pt x="457" y="1596705"/>
                  <a:pt x="0" y="1325882"/>
                </a:cubicBezTo>
                <a:cubicBezTo>
                  <a:pt x="-457" y="1055059"/>
                  <a:pt x="6308" y="818981"/>
                  <a:pt x="0" y="672738"/>
                </a:cubicBezTo>
                <a:cubicBezTo>
                  <a:pt x="-6308" y="526495"/>
                  <a:pt x="-20086" y="242761"/>
                  <a:pt x="0" y="0"/>
                </a:cubicBezTo>
                <a:close/>
              </a:path>
              <a:path w="1578870" h="1959432" stroke="0" extrusionOk="0">
                <a:moveTo>
                  <a:pt x="0" y="0"/>
                </a:moveTo>
                <a:cubicBezTo>
                  <a:pt x="127104" y="24365"/>
                  <a:pt x="404627" y="-9242"/>
                  <a:pt x="510501" y="0"/>
                </a:cubicBezTo>
                <a:cubicBezTo>
                  <a:pt x="616375" y="9242"/>
                  <a:pt x="750566" y="-21837"/>
                  <a:pt x="989425" y="0"/>
                </a:cubicBezTo>
                <a:cubicBezTo>
                  <a:pt x="1228284" y="21837"/>
                  <a:pt x="1320116" y="22471"/>
                  <a:pt x="1578870" y="0"/>
                </a:cubicBezTo>
                <a:cubicBezTo>
                  <a:pt x="1564375" y="241213"/>
                  <a:pt x="1578983" y="396823"/>
                  <a:pt x="1578870" y="633550"/>
                </a:cubicBezTo>
                <a:cubicBezTo>
                  <a:pt x="1578758" y="870277"/>
                  <a:pt x="1583213" y="1092807"/>
                  <a:pt x="1578870" y="1247505"/>
                </a:cubicBezTo>
                <a:cubicBezTo>
                  <a:pt x="1574527" y="1402203"/>
                  <a:pt x="1606747" y="1629423"/>
                  <a:pt x="1578870" y="1959432"/>
                </a:cubicBezTo>
                <a:cubicBezTo>
                  <a:pt x="1419637" y="1944973"/>
                  <a:pt x="1299062" y="1978374"/>
                  <a:pt x="1052580" y="1959432"/>
                </a:cubicBezTo>
                <a:cubicBezTo>
                  <a:pt x="806098" y="1940491"/>
                  <a:pt x="704684" y="1940426"/>
                  <a:pt x="494713" y="1959432"/>
                </a:cubicBezTo>
                <a:cubicBezTo>
                  <a:pt x="284742" y="1978438"/>
                  <a:pt x="166927" y="1976409"/>
                  <a:pt x="0" y="1959432"/>
                </a:cubicBezTo>
                <a:cubicBezTo>
                  <a:pt x="16289" y="1738949"/>
                  <a:pt x="-14975" y="1510705"/>
                  <a:pt x="0" y="1306288"/>
                </a:cubicBezTo>
                <a:cubicBezTo>
                  <a:pt x="14975" y="1101871"/>
                  <a:pt x="16286" y="812131"/>
                  <a:pt x="0" y="672738"/>
                </a:cubicBezTo>
                <a:cubicBezTo>
                  <a:pt x="-16286" y="533345"/>
                  <a:pt x="22593" y="254451"/>
                  <a:pt x="0" y="0"/>
                </a:cubicBezTo>
                <a:close/>
              </a:path>
            </a:pathLst>
          </a:custGeom>
          <a:solidFill>
            <a:srgbClr val="FDF9E4"/>
          </a:solidFill>
          <a:ln w="22225">
            <a:solidFill>
              <a:schemeClr val="accent1"/>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vert="horz" wrap="square" lIns="91440" tIns="45720" rIns="91440" bIns="45720" rtlCol="0">
            <a:spAutoFit/>
          </a:bodyPr>
          <a:lstStyle>
            <a:lvl1pPr marL="228600" indent="-228600" algn="l" defTabSz="914400" rtl="0" eaLnBrk="1" latinLnBrk="0" hangingPunct="1">
              <a:lnSpc>
                <a:spcPct val="110000"/>
              </a:lnSpc>
              <a:spcBef>
                <a:spcPts val="1600"/>
              </a:spcBef>
              <a:buClr>
                <a:schemeClr val="bg2"/>
              </a:buClr>
              <a:buFont typeface="Arial" panose="020B0604020202020204" pitchFamily="34" charset="0"/>
              <a:buChar char="•"/>
              <a:defRPr sz="3000" kern="1200">
                <a:solidFill>
                  <a:schemeClr val="bg2"/>
                </a:solidFill>
                <a:latin typeface="+mn-lt"/>
                <a:ea typeface="+mn-ea"/>
                <a:cs typeface="+mn-cs"/>
              </a:defRPr>
            </a:lvl1pPr>
            <a:lvl2pPr marL="685800" indent="-228600" algn="l" defTabSz="914400" rtl="0" eaLnBrk="1" latinLnBrk="0" hangingPunct="1">
              <a:lnSpc>
                <a:spcPct val="110000"/>
              </a:lnSpc>
              <a:spcBef>
                <a:spcPts val="800"/>
              </a:spcBef>
              <a:buClr>
                <a:schemeClr val="bg2"/>
              </a:buClr>
              <a:buFont typeface="Arial" panose="020B0604020202020204" pitchFamily="34" charset="0"/>
              <a:buChar char="•"/>
              <a:defRPr sz="2800" kern="1200">
                <a:solidFill>
                  <a:schemeClr val="bg2"/>
                </a:solidFill>
                <a:latin typeface="+mn-lt"/>
                <a:ea typeface="+mn-ea"/>
                <a:cs typeface="+mn-cs"/>
              </a:defRPr>
            </a:lvl2pPr>
            <a:lvl3pPr marL="1143000" indent="-228600" algn="l" defTabSz="914400" rtl="0" eaLnBrk="1" latinLnBrk="0" hangingPunct="1">
              <a:lnSpc>
                <a:spcPct val="110000"/>
              </a:lnSpc>
              <a:spcBef>
                <a:spcPts val="800"/>
              </a:spcBef>
              <a:buClr>
                <a:schemeClr val="bg2"/>
              </a:buClr>
              <a:buFont typeface="Arial" panose="020B0604020202020204" pitchFamily="34" charset="0"/>
              <a:buChar char="•"/>
              <a:defRPr sz="2400" kern="1200">
                <a:solidFill>
                  <a:schemeClr val="bg2"/>
                </a:solidFill>
                <a:latin typeface="+mn-lt"/>
                <a:ea typeface="+mn-ea"/>
                <a:cs typeface="+mn-cs"/>
              </a:defRPr>
            </a:lvl3pPr>
            <a:lvl4pPr marL="1600200" indent="-228600" algn="l" defTabSz="914400" rtl="0" eaLnBrk="1" latinLnBrk="0" hangingPunct="1">
              <a:lnSpc>
                <a:spcPct val="110000"/>
              </a:lnSpc>
              <a:spcBef>
                <a:spcPts val="800"/>
              </a:spcBef>
              <a:buFont typeface="Arial" panose="020B06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110000"/>
              </a:lnSpc>
              <a:spcBef>
                <a:spcPts val="800"/>
              </a:spcBef>
              <a:buFont typeface="Arial" panose="020B06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en-GB" sz="1800" noProof="0" dirty="0">
                <a:solidFill>
                  <a:schemeClr val="tx1"/>
                </a:solidFill>
              </a:rPr>
              <a:t>SCL-90</a:t>
            </a:r>
          </a:p>
          <a:p>
            <a:pPr marL="0" indent="0">
              <a:spcBef>
                <a:spcPts val="0"/>
              </a:spcBef>
              <a:buFont typeface="Arial" panose="020B0604020202020204" pitchFamily="34" charset="0"/>
              <a:buNone/>
            </a:pPr>
            <a:r>
              <a:rPr lang="en-GB" sz="1800" noProof="0" dirty="0">
                <a:solidFill>
                  <a:schemeClr val="tx1"/>
                </a:solidFill>
              </a:rPr>
              <a:t>MANSA</a:t>
            </a:r>
          </a:p>
          <a:p>
            <a:pPr marL="0" indent="0">
              <a:spcBef>
                <a:spcPts val="0"/>
              </a:spcBef>
              <a:buFont typeface="Arial" panose="020B0604020202020204" pitchFamily="34" charset="0"/>
              <a:buNone/>
            </a:pPr>
            <a:r>
              <a:rPr lang="en-GB" sz="1800" noProof="0" dirty="0">
                <a:solidFill>
                  <a:schemeClr val="tx1"/>
                </a:solidFill>
              </a:rPr>
              <a:t>PID-5 BF+M 36</a:t>
            </a:r>
          </a:p>
          <a:p>
            <a:pPr marL="0" indent="0">
              <a:spcBef>
                <a:spcPts val="0"/>
              </a:spcBef>
              <a:buFont typeface="Arial" panose="020B0604020202020204" pitchFamily="34" charset="0"/>
              <a:buNone/>
            </a:pPr>
            <a:r>
              <a:rPr lang="en-GB" sz="1800" noProof="0" dirty="0">
                <a:solidFill>
                  <a:schemeClr val="tx1"/>
                </a:solidFill>
              </a:rPr>
              <a:t>LPFS BF 2.0</a:t>
            </a:r>
          </a:p>
          <a:p>
            <a:pPr marL="0" indent="0">
              <a:spcBef>
                <a:spcPts val="0"/>
              </a:spcBef>
              <a:buFont typeface="Arial" panose="020B0604020202020204" pitchFamily="34" charset="0"/>
              <a:buNone/>
            </a:pPr>
            <a:r>
              <a:rPr lang="en-GB" sz="1800" noProof="0" dirty="0">
                <a:solidFill>
                  <a:schemeClr val="tx1"/>
                </a:solidFill>
              </a:rPr>
              <a:t>PCMS</a:t>
            </a:r>
          </a:p>
        </p:txBody>
      </p:sp>
      <p:sp>
        <p:nvSpPr>
          <p:cNvPr id="11" name="textruta 13">
            <a:extLst>
              <a:ext uri="{FF2B5EF4-FFF2-40B4-BE49-F238E27FC236}">
                <a16:creationId xmlns:a16="http://schemas.microsoft.com/office/drawing/2014/main" id="{760F2899-7AB4-71FD-4C26-25B7727C9945}"/>
              </a:ext>
            </a:extLst>
          </p:cNvPr>
          <p:cNvSpPr txBox="1">
            <a:spLocks/>
          </p:cNvSpPr>
          <p:nvPr/>
        </p:nvSpPr>
        <p:spPr>
          <a:xfrm>
            <a:off x="10439816" y="3277396"/>
            <a:ext cx="1637446" cy="1953980"/>
          </a:xfrm>
          <a:custGeom>
            <a:avLst/>
            <a:gdLst>
              <a:gd name="connsiteX0" fmla="*/ 0 w 1637446"/>
              <a:gd name="connsiteY0" fmla="*/ 0 h 1953980"/>
              <a:gd name="connsiteX1" fmla="*/ 529441 w 1637446"/>
              <a:gd name="connsiteY1" fmla="*/ 0 h 1953980"/>
              <a:gd name="connsiteX2" fmla="*/ 1075256 w 1637446"/>
              <a:gd name="connsiteY2" fmla="*/ 0 h 1953980"/>
              <a:gd name="connsiteX3" fmla="*/ 1637446 w 1637446"/>
              <a:gd name="connsiteY3" fmla="*/ 0 h 1953980"/>
              <a:gd name="connsiteX4" fmla="*/ 1637446 w 1637446"/>
              <a:gd name="connsiteY4" fmla="*/ 670866 h 1953980"/>
              <a:gd name="connsiteX5" fmla="*/ 1637446 w 1637446"/>
              <a:gd name="connsiteY5" fmla="*/ 1263574 h 1953980"/>
              <a:gd name="connsiteX6" fmla="*/ 1637446 w 1637446"/>
              <a:gd name="connsiteY6" fmla="*/ 1953980 h 1953980"/>
              <a:gd name="connsiteX7" fmla="*/ 1058882 w 1637446"/>
              <a:gd name="connsiteY7" fmla="*/ 1953980 h 1953980"/>
              <a:gd name="connsiteX8" fmla="*/ 480317 w 1637446"/>
              <a:gd name="connsiteY8" fmla="*/ 1953980 h 1953980"/>
              <a:gd name="connsiteX9" fmla="*/ 0 w 1637446"/>
              <a:gd name="connsiteY9" fmla="*/ 1953980 h 1953980"/>
              <a:gd name="connsiteX10" fmla="*/ 0 w 1637446"/>
              <a:gd name="connsiteY10" fmla="*/ 1322193 h 1953980"/>
              <a:gd name="connsiteX11" fmla="*/ 0 w 1637446"/>
              <a:gd name="connsiteY11" fmla="*/ 670866 h 1953980"/>
              <a:gd name="connsiteX12" fmla="*/ 0 w 1637446"/>
              <a:gd name="connsiteY12" fmla="*/ 0 h 1953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37446" h="1953980" fill="none" extrusionOk="0">
                <a:moveTo>
                  <a:pt x="0" y="0"/>
                </a:moveTo>
                <a:cubicBezTo>
                  <a:pt x="201848" y="22450"/>
                  <a:pt x="307297" y="-13091"/>
                  <a:pt x="529441" y="0"/>
                </a:cubicBezTo>
                <a:cubicBezTo>
                  <a:pt x="751585" y="13091"/>
                  <a:pt x="923154" y="9729"/>
                  <a:pt x="1075256" y="0"/>
                </a:cubicBezTo>
                <a:cubicBezTo>
                  <a:pt x="1227358" y="-9729"/>
                  <a:pt x="1423302" y="-26014"/>
                  <a:pt x="1637446" y="0"/>
                </a:cubicBezTo>
                <a:cubicBezTo>
                  <a:pt x="1647433" y="278912"/>
                  <a:pt x="1655661" y="422401"/>
                  <a:pt x="1637446" y="670866"/>
                </a:cubicBezTo>
                <a:cubicBezTo>
                  <a:pt x="1619231" y="919331"/>
                  <a:pt x="1612462" y="1135154"/>
                  <a:pt x="1637446" y="1263574"/>
                </a:cubicBezTo>
                <a:cubicBezTo>
                  <a:pt x="1662430" y="1391994"/>
                  <a:pt x="1664692" y="1738898"/>
                  <a:pt x="1637446" y="1953980"/>
                </a:cubicBezTo>
                <a:cubicBezTo>
                  <a:pt x="1461004" y="1952955"/>
                  <a:pt x="1198748" y="1937441"/>
                  <a:pt x="1058882" y="1953980"/>
                </a:cubicBezTo>
                <a:cubicBezTo>
                  <a:pt x="919016" y="1970519"/>
                  <a:pt x="622480" y="1934999"/>
                  <a:pt x="480317" y="1953980"/>
                </a:cubicBezTo>
                <a:cubicBezTo>
                  <a:pt x="338154" y="1972961"/>
                  <a:pt x="154956" y="1975410"/>
                  <a:pt x="0" y="1953980"/>
                </a:cubicBezTo>
                <a:cubicBezTo>
                  <a:pt x="2837" y="1705429"/>
                  <a:pt x="-9121" y="1499264"/>
                  <a:pt x="0" y="1322193"/>
                </a:cubicBezTo>
                <a:cubicBezTo>
                  <a:pt x="9121" y="1145122"/>
                  <a:pt x="29034" y="926140"/>
                  <a:pt x="0" y="670866"/>
                </a:cubicBezTo>
                <a:cubicBezTo>
                  <a:pt x="-29034" y="415592"/>
                  <a:pt x="-20144" y="251663"/>
                  <a:pt x="0" y="0"/>
                </a:cubicBezTo>
                <a:close/>
              </a:path>
              <a:path w="1637446" h="1953980" stroke="0" extrusionOk="0">
                <a:moveTo>
                  <a:pt x="0" y="0"/>
                </a:moveTo>
                <a:cubicBezTo>
                  <a:pt x="218962" y="8114"/>
                  <a:pt x="417072" y="-226"/>
                  <a:pt x="529441" y="0"/>
                </a:cubicBezTo>
                <a:cubicBezTo>
                  <a:pt x="641810" y="226"/>
                  <a:pt x="787593" y="-5339"/>
                  <a:pt x="1026133" y="0"/>
                </a:cubicBezTo>
                <a:cubicBezTo>
                  <a:pt x="1264673" y="5339"/>
                  <a:pt x="1433354" y="3110"/>
                  <a:pt x="1637446" y="0"/>
                </a:cubicBezTo>
                <a:cubicBezTo>
                  <a:pt x="1656423" y="255363"/>
                  <a:pt x="1638380" y="397428"/>
                  <a:pt x="1637446" y="631787"/>
                </a:cubicBezTo>
                <a:cubicBezTo>
                  <a:pt x="1636512" y="866146"/>
                  <a:pt x="1614848" y="1018031"/>
                  <a:pt x="1637446" y="1244034"/>
                </a:cubicBezTo>
                <a:cubicBezTo>
                  <a:pt x="1660044" y="1470037"/>
                  <a:pt x="1644703" y="1601846"/>
                  <a:pt x="1637446" y="1953980"/>
                </a:cubicBezTo>
                <a:cubicBezTo>
                  <a:pt x="1510679" y="1968415"/>
                  <a:pt x="1256536" y="1944971"/>
                  <a:pt x="1091631" y="1953980"/>
                </a:cubicBezTo>
                <a:cubicBezTo>
                  <a:pt x="926726" y="1962989"/>
                  <a:pt x="729017" y="1945284"/>
                  <a:pt x="513066" y="1953980"/>
                </a:cubicBezTo>
                <a:cubicBezTo>
                  <a:pt x="297115" y="1962676"/>
                  <a:pt x="243882" y="1965717"/>
                  <a:pt x="0" y="1953980"/>
                </a:cubicBezTo>
                <a:cubicBezTo>
                  <a:pt x="-23555" y="1639327"/>
                  <a:pt x="-9998" y="1598191"/>
                  <a:pt x="0" y="1302653"/>
                </a:cubicBezTo>
                <a:cubicBezTo>
                  <a:pt x="9998" y="1007115"/>
                  <a:pt x="-10701" y="962401"/>
                  <a:pt x="0" y="670866"/>
                </a:cubicBezTo>
                <a:cubicBezTo>
                  <a:pt x="10701" y="379331"/>
                  <a:pt x="-15938" y="258861"/>
                  <a:pt x="0" y="0"/>
                </a:cubicBezTo>
                <a:close/>
              </a:path>
            </a:pathLst>
          </a:custGeom>
          <a:solidFill>
            <a:srgbClr val="FDF9E4"/>
          </a:solidFill>
          <a:ln w="22225">
            <a:solidFill>
              <a:schemeClr val="accent1"/>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vert="horz" wrap="square" lIns="91440" tIns="45720" rIns="91440" bIns="45720" rtlCol="0">
            <a:spAutoFit/>
          </a:bodyPr>
          <a:lstStyle>
            <a:lvl1pPr marL="228600" indent="-228600" algn="l" defTabSz="914400" rtl="0" eaLnBrk="1" latinLnBrk="0" hangingPunct="1">
              <a:lnSpc>
                <a:spcPct val="110000"/>
              </a:lnSpc>
              <a:spcBef>
                <a:spcPts val="1600"/>
              </a:spcBef>
              <a:buClr>
                <a:schemeClr val="bg2"/>
              </a:buClr>
              <a:buFont typeface="Arial" panose="020B0604020202020204" pitchFamily="34" charset="0"/>
              <a:buChar char="•"/>
              <a:defRPr sz="3000" kern="1200">
                <a:solidFill>
                  <a:schemeClr val="bg2"/>
                </a:solidFill>
                <a:latin typeface="+mn-lt"/>
                <a:ea typeface="+mn-ea"/>
                <a:cs typeface="+mn-cs"/>
              </a:defRPr>
            </a:lvl1pPr>
            <a:lvl2pPr marL="685800" indent="-228600" algn="l" defTabSz="914400" rtl="0" eaLnBrk="1" latinLnBrk="0" hangingPunct="1">
              <a:lnSpc>
                <a:spcPct val="110000"/>
              </a:lnSpc>
              <a:spcBef>
                <a:spcPts val="800"/>
              </a:spcBef>
              <a:buClr>
                <a:schemeClr val="bg2"/>
              </a:buClr>
              <a:buFont typeface="Arial" panose="020B0604020202020204" pitchFamily="34" charset="0"/>
              <a:buChar char="•"/>
              <a:defRPr sz="2800" kern="1200">
                <a:solidFill>
                  <a:schemeClr val="bg2"/>
                </a:solidFill>
                <a:latin typeface="+mn-lt"/>
                <a:ea typeface="+mn-ea"/>
                <a:cs typeface="+mn-cs"/>
              </a:defRPr>
            </a:lvl2pPr>
            <a:lvl3pPr marL="1143000" indent="-228600" algn="l" defTabSz="914400" rtl="0" eaLnBrk="1" latinLnBrk="0" hangingPunct="1">
              <a:lnSpc>
                <a:spcPct val="110000"/>
              </a:lnSpc>
              <a:spcBef>
                <a:spcPts val="800"/>
              </a:spcBef>
              <a:buClr>
                <a:schemeClr val="bg2"/>
              </a:buClr>
              <a:buFont typeface="Arial" panose="020B0604020202020204" pitchFamily="34" charset="0"/>
              <a:buChar char="•"/>
              <a:defRPr sz="2400" kern="1200">
                <a:solidFill>
                  <a:schemeClr val="bg2"/>
                </a:solidFill>
                <a:latin typeface="+mn-lt"/>
                <a:ea typeface="+mn-ea"/>
                <a:cs typeface="+mn-cs"/>
              </a:defRPr>
            </a:lvl3pPr>
            <a:lvl4pPr marL="1600200" indent="-228600" algn="l" defTabSz="914400" rtl="0" eaLnBrk="1" latinLnBrk="0" hangingPunct="1">
              <a:lnSpc>
                <a:spcPct val="110000"/>
              </a:lnSpc>
              <a:spcBef>
                <a:spcPts val="800"/>
              </a:spcBef>
              <a:buFont typeface="Arial" panose="020B06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110000"/>
              </a:lnSpc>
              <a:spcBef>
                <a:spcPts val="800"/>
              </a:spcBef>
              <a:buFont typeface="Arial" panose="020B06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en-GB" sz="1800" noProof="0" dirty="0">
                <a:solidFill>
                  <a:schemeClr val="tx1"/>
                </a:solidFill>
              </a:rPr>
              <a:t>SCL-90</a:t>
            </a:r>
          </a:p>
          <a:p>
            <a:pPr marL="0" indent="0">
              <a:spcBef>
                <a:spcPts val="0"/>
              </a:spcBef>
              <a:buFont typeface="Arial" panose="020B0604020202020204" pitchFamily="34" charset="0"/>
              <a:buNone/>
            </a:pPr>
            <a:r>
              <a:rPr lang="en-GB" sz="1800" noProof="0" dirty="0">
                <a:solidFill>
                  <a:schemeClr val="tx1"/>
                </a:solidFill>
              </a:rPr>
              <a:t>MANSA</a:t>
            </a:r>
          </a:p>
          <a:p>
            <a:pPr marL="0" indent="0">
              <a:spcBef>
                <a:spcPts val="0"/>
              </a:spcBef>
              <a:buFont typeface="Arial" panose="020B0604020202020204" pitchFamily="34" charset="0"/>
              <a:buNone/>
            </a:pPr>
            <a:r>
              <a:rPr lang="en-GB" sz="1800" noProof="0" dirty="0">
                <a:solidFill>
                  <a:schemeClr val="tx1"/>
                </a:solidFill>
              </a:rPr>
              <a:t>PID-5 BF+M 36</a:t>
            </a:r>
          </a:p>
          <a:p>
            <a:pPr marL="0" indent="0">
              <a:spcBef>
                <a:spcPts val="0"/>
              </a:spcBef>
              <a:buFont typeface="Arial" panose="020B0604020202020204" pitchFamily="34" charset="0"/>
              <a:buNone/>
            </a:pPr>
            <a:r>
              <a:rPr lang="en-GB" sz="1800" noProof="0" dirty="0">
                <a:solidFill>
                  <a:schemeClr val="tx1"/>
                </a:solidFill>
              </a:rPr>
              <a:t>LPFS BF 2.0</a:t>
            </a:r>
          </a:p>
          <a:p>
            <a:pPr marL="0" indent="0">
              <a:spcBef>
                <a:spcPts val="0"/>
              </a:spcBef>
              <a:buFont typeface="Arial" panose="020B0604020202020204" pitchFamily="34" charset="0"/>
              <a:buNone/>
            </a:pPr>
            <a:r>
              <a:rPr lang="en-GB" sz="1800" noProof="0" dirty="0">
                <a:solidFill>
                  <a:schemeClr val="tx1"/>
                </a:solidFill>
              </a:rPr>
              <a:t>PCMS</a:t>
            </a:r>
          </a:p>
        </p:txBody>
      </p:sp>
      <p:sp>
        <p:nvSpPr>
          <p:cNvPr id="12" name="textruta 13">
            <a:extLst>
              <a:ext uri="{FF2B5EF4-FFF2-40B4-BE49-F238E27FC236}">
                <a16:creationId xmlns:a16="http://schemas.microsoft.com/office/drawing/2014/main" id="{DF694C77-BFAE-C6E3-4613-0DDF450315B3}"/>
              </a:ext>
            </a:extLst>
          </p:cNvPr>
          <p:cNvSpPr txBox="1"/>
          <p:nvPr/>
        </p:nvSpPr>
        <p:spPr>
          <a:xfrm>
            <a:off x="10459495" y="5275252"/>
            <a:ext cx="1065126" cy="646331"/>
          </a:xfrm>
          <a:custGeom>
            <a:avLst/>
            <a:gdLst>
              <a:gd name="connsiteX0" fmla="*/ 0 w 1065126"/>
              <a:gd name="connsiteY0" fmla="*/ 0 h 646331"/>
              <a:gd name="connsiteX1" fmla="*/ 553866 w 1065126"/>
              <a:gd name="connsiteY1" fmla="*/ 0 h 646331"/>
              <a:gd name="connsiteX2" fmla="*/ 1065126 w 1065126"/>
              <a:gd name="connsiteY2" fmla="*/ 0 h 646331"/>
              <a:gd name="connsiteX3" fmla="*/ 1065126 w 1065126"/>
              <a:gd name="connsiteY3" fmla="*/ 646331 h 646331"/>
              <a:gd name="connsiteX4" fmla="*/ 543214 w 1065126"/>
              <a:gd name="connsiteY4" fmla="*/ 646331 h 646331"/>
              <a:gd name="connsiteX5" fmla="*/ 0 w 1065126"/>
              <a:gd name="connsiteY5" fmla="*/ 646331 h 646331"/>
              <a:gd name="connsiteX6" fmla="*/ 0 w 1065126"/>
              <a:gd name="connsiteY6" fmla="*/ 0 h 646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65126" h="646331" fill="none" extrusionOk="0">
                <a:moveTo>
                  <a:pt x="0" y="0"/>
                </a:moveTo>
                <a:cubicBezTo>
                  <a:pt x="161265" y="24097"/>
                  <a:pt x="329998" y="9250"/>
                  <a:pt x="553866" y="0"/>
                </a:cubicBezTo>
                <a:cubicBezTo>
                  <a:pt x="777734" y="-9250"/>
                  <a:pt x="949603" y="-23496"/>
                  <a:pt x="1065126" y="0"/>
                </a:cubicBezTo>
                <a:cubicBezTo>
                  <a:pt x="1095279" y="134626"/>
                  <a:pt x="1041136" y="335947"/>
                  <a:pt x="1065126" y="646331"/>
                </a:cubicBezTo>
                <a:cubicBezTo>
                  <a:pt x="896038" y="642373"/>
                  <a:pt x="688088" y="637128"/>
                  <a:pt x="543214" y="646331"/>
                </a:cubicBezTo>
                <a:cubicBezTo>
                  <a:pt x="398340" y="655534"/>
                  <a:pt x="223025" y="654299"/>
                  <a:pt x="0" y="646331"/>
                </a:cubicBezTo>
                <a:cubicBezTo>
                  <a:pt x="8477" y="476003"/>
                  <a:pt x="24900" y="322013"/>
                  <a:pt x="0" y="0"/>
                </a:cubicBezTo>
                <a:close/>
              </a:path>
              <a:path w="1065126" h="646331" stroke="0" extrusionOk="0">
                <a:moveTo>
                  <a:pt x="0" y="0"/>
                </a:moveTo>
                <a:cubicBezTo>
                  <a:pt x="110040" y="5439"/>
                  <a:pt x="408477" y="-18526"/>
                  <a:pt x="521912" y="0"/>
                </a:cubicBezTo>
                <a:cubicBezTo>
                  <a:pt x="635347" y="18526"/>
                  <a:pt x="857569" y="5952"/>
                  <a:pt x="1065126" y="0"/>
                </a:cubicBezTo>
                <a:cubicBezTo>
                  <a:pt x="1055232" y="195698"/>
                  <a:pt x="1044859" y="385928"/>
                  <a:pt x="1065126" y="646331"/>
                </a:cubicBezTo>
                <a:cubicBezTo>
                  <a:pt x="863481" y="644761"/>
                  <a:pt x="685183" y="652965"/>
                  <a:pt x="532563" y="646331"/>
                </a:cubicBezTo>
                <a:cubicBezTo>
                  <a:pt x="379943" y="639697"/>
                  <a:pt x="174968" y="629629"/>
                  <a:pt x="0" y="646331"/>
                </a:cubicBezTo>
                <a:cubicBezTo>
                  <a:pt x="-6941" y="378678"/>
                  <a:pt x="17249" y="188282"/>
                  <a:pt x="0" y="0"/>
                </a:cubicBezTo>
                <a:close/>
              </a:path>
            </a:pathLst>
          </a:custGeom>
          <a:solidFill>
            <a:srgbClr val="FDF9E4"/>
          </a:solidFill>
          <a:ln w="22225">
            <a:solidFill>
              <a:schemeClr val="accent1"/>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square" rtlCol="0">
            <a:spAutoFit/>
          </a:bodyPr>
          <a:lstStyle/>
          <a:p>
            <a:r>
              <a:rPr lang="en-GB" noProof="0" dirty="0"/>
              <a:t>FOCUS </a:t>
            </a:r>
            <a:br>
              <a:rPr lang="en-GB" noProof="0" dirty="0"/>
            </a:br>
            <a:r>
              <a:rPr lang="en-GB" noProof="0" dirty="0"/>
              <a:t>GROUP</a:t>
            </a:r>
          </a:p>
        </p:txBody>
      </p:sp>
      <p:sp>
        <p:nvSpPr>
          <p:cNvPr id="17" name="Rectangle 16">
            <a:extLst>
              <a:ext uri="{FF2B5EF4-FFF2-40B4-BE49-F238E27FC236}">
                <a16:creationId xmlns:a16="http://schemas.microsoft.com/office/drawing/2014/main" id="{480CCF76-DA37-2755-E7FF-C01C5A17CFA1}"/>
              </a:ext>
            </a:extLst>
          </p:cNvPr>
          <p:cNvSpPr/>
          <p:nvPr/>
        </p:nvSpPr>
        <p:spPr>
          <a:xfrm>
            <a:off x="4305654" y="1596055"/>
            <a:ext cx="1066233" cy="81761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noProof="0" dirty="0"/>
          </a:p>
        </p:txBody>
      </p:sp>
      <p:pic>
        <p:nvPicPr>
          <p:cNvPr id="22" name="Graphic 21" descr="Document outline">
            <a:extLst>
              <a:ext uri="{FF2B5EF4-FFF2-40B4-BE49-F238E27FC236}">
                <a16:creationId xmlns:a16="http://schemas.microsoft.com/office/drawing/2014/main" id="{F7CDCBCC-DF5D-8A86-F757-2831363BB73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977713" y="1898174"/>
            <a:ext cx="443104" cy="443104"/>
          </a:xfrm>
          <a:prstGeom prst="rect">
            <a:avLst/>
          </a:prstGeom>
        </p:spPr>
      </p:pic>
      <p:sp>
        <p:nvSpPr>
          <p:cNvPr id="31" name="Rectangle 30">
            <a:extLst>
              <a:ext uri="{FF2B5EF4-FFF2-40B4-BE49-F238E27FC236}">
                <a16:creationId xmlns:a16="http://schemas.microsoft.com/office/drawing/2014/main" id="{DFCAB817-FC54-3D0A-1708-51433AA34388}"/>
              </a:ext>
            </a:extLst>
          </p:cNvPr>
          <p:cNvSpPr/>
          <p:nvPr/>
        </p:nvSpPr>
        <p:spPr>
          <a:xfrm>
            <a:off x="1817112" y="1606151"/>
            <a:ext cx="1066233" cy="81761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noProof="0" dirty="0"/>
          </a:p>
        </p:txBody>
      </p:sp>
      <p:sp>
        <p:nvSpPr>
          <p:cNvPr id="32" name="Rectangle 31">
            <a:extLst>
              <a:ext uri="{FF2B5EF4-FFF2-40B4-BE49-F238E27FC236}">
                <a16:creationId xmlns:a16="http://schemas.microsoft.com/office/drawing/2014/main" id="{A759A573-56EE-A6F0-078B-717399590BE1}"/>
              </a:ext>
            </a:extLst>
          </p:cNvPr>
          <p:cNvSpPr/>
          <p:nvPr/>
        </p:nvSpPr>
        <p:spPr>
          <a:xfrm>
            <a:off x="6794196" y="1596055"/>
            <a:ext cx="1066233" cy="81761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noProof="0" dirty="0"/>
          </a:p>
        </p:txBody>
      </p:sp>
      <p:sp>
        <p:nvSpPr>
          <p:cNvPr id="33" name="Rectangle 32">
            <a:extLst>
              <a:ext uri="{FF2B5EF4-FFF2-40B4-BE49-F238E27FC236}">
                <a16:creationId xmlns:a16="http://schemas.microsoft.com/office/drawing/2014/main" id="{AD536819-6A28-F0E6-BF23-363774650788}"/>
              </a:ext>
            </a:extLst>
          </p:cNvPr>
          <p:cNvSpPr/>
          <p:nvPr/>
        </p:nvSpPr>
        <p:spPr>
          <a:xfrm>
            <a:off x="9327611" y="1635164"/>
            <a:ext cx="1066233" cy="81761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noProof="0" dirty="0"/>
          </a:p>
        </p:txBody>
      </p:sp>
      <p:pic>
        <p:nvPicPr>
          <p:cNvPr id="35" name="Graphic 34" descr="Document outline">
            <a:extLst>
              <a:ext uri="{FF2B5EF4-FFF2-40B4-BE49-F238E27FC236}">
                <a16:creationId xmlns:a16="http://schemas.microsoft.com/office/drawing/2014/main" id="{4E71C3F1-FAA4-C785-037E-38A91B1981B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130113" y="1842757"/>
            <a:ext cx="443104" cy="443104"/>
          </a:xfrm>
          <a:prstGeom prst="rect">
            <a:avLst/>
          </a:prstGeom>
        </p:spPr>
      </p:pic>
      <p:pic>
        <p:nvPicPr>
          <p:cNvPr id="36" name="Graphic 35" descr="Document outline">
            <a:extLst>
              <a:ext uri="{FF2B5EF4-FFF2-40B4-BE49-F238E27FC236}">
                <a16:creationId xmlns:a16="http://schemas.microsoft.com/office/drawing/2014/main" id="{6E32E8E6-5FF7-E765-4B50-13384307B56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610078" y="1839292"/>
            <a:ext cx="443104" cy="443104"/>
          </a:xfrm>
          <a:prstGeom prst="rect">
            <a:avLst/>
          </a:prstGeom>
        </p:spPr>
      </p:pic>
      <p:pic>
        <p:nvPicPr>
          <p:cNvPr id="37" name="Graphic 36" descr="Document outline">
            <a:extLst>
              <a:ext uri="{FF2B5EF4-FFF2-40B4-BE49-F238E27FC236}">
                <a16:creationId xmlns:a16="http://schemas.microsoft.com/office/drawing/2014/main" id="{F13A26A6-1612-8E49-970F-BCA6A6AECCB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079652" y="1835827"/>
            <a:ext cx="443104" cy="443104"/>
          </a:xfrm>
          <a:prstGeom prst="rect">
            <a:avLst/>
          </a:prstGeom>
        </p:spPr>
      </p:pic>
      <p:pic>
        <p:nvPicPr>
          <p:cNvPr id="38" name="Graphic 37" descr="Document outline">
            <a:extLst>
              <a:ext uri="{FF2B5EF4-FFF2-40B4-BE49-F238E27FC236}">
                <a16:creationId xmlns:a16="http://schemas.microsoft.com/office/drawing/2014/main" id="{B9B61ACE-0CDF-707D-5D41-7338BC2835B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601180" y="1832362"/>
            <a:ext cx="443104" cy="443104"/>
          </a:xfrm>
          <a:prstGeom prst="rect">
            <a:avLst/>
          </a:prstGeom>
        </p:spPr>
      </p:pic>
      <p:pic>
        <p:nvPicPr>
          <p:cNvPr id="39" name="Graphic 38" descr="Document outline">
            <a:extLst>
              <a:ext uri="{FF2B5EF4-FFF2-40B4-BE49-F238E27FC236}">
                <a16:creationId xmlns:a16="http://schemas.microsoft.com/office/drawing/2014/main" id="{5049A713-73D9-58E5-D137-AD67A23D2D9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1363907" y="2483256"/>
            <a:ext cx="422596" cy="422596"/>
          </a:xfrm>
          <a:prstGeom prst="rect">
            <a:avLst/>
          </a:prstGeom>
        </p:spPr>
      </p:pic>
      <p:pic>
        <p:nvPicPr>
          <p:cNvPr id="40" name="Graphic 39" descr="Document outline">
            <a:extLst>
              <a:ext uri="{FF2B5EF4-FFF2-40B4-BE49-F238E27FC236}">
                <a16:creationId xmlns:a16="http://schemas.microsoft.com/office/drawing/2014/main" id="{015C9CC6-46A4-D9D7-0FD9-7B699BC44CD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01767" y="2483187"/>
            <a:ext cx="422596" cy="422596"/>
          </a:xfrm>
          <a:prstGeom prst="rect">
            <a:avLst/>
          </a:prstGeom>
        </p:spPr>
      </p:pic>
      <p:cxnSp>
        <p:nvCxnSpPr>
          <p:cNvPr id="45" name="Straight Connector 44">
            <a:extLst>
              <a:ext uri="{FF2B5EF4-FFF2-40B4-BE49-F238E27FC236}">
                <a16:creationId xmlns:a16="http://schemas.microsoft.com/office/drawing/2014/main" id="{B497D3F5-F48E-9A0A-2038-51D0F9940717}"/>
              </a:ext>
            </a:extLst>
          </p:cNvPr>
          <p:cNvCxnSpPr/>
          <p:nvPr/>
        </p:nvCxnSpPr>
        <p:spPr>
          <a:xfrm>
            <a:off x="609600" y="2916243"/>
            <a:ext cx="0" cy="415619"/>
          </a:xfrm>
          <a:prstGeom prst="line">
            <a:avLst/>
          </a:prstGeom>
          <a:ln w="1905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46" name="Straight Connector 45">
            <a:extLst>
              <a:ext uri="{FF2B5EF4-FFF2-40B4-BE49-F238E27FC236}">
                <a16:creationId xmlns:a16="http://schemas.microsoft.com/office/drawing/2014/main" id="{01CE0376-D797-C433-526C-622DEB1D62A6}"/>
              </a:ext>
            </a:extLst>
          </p:cNvPr>
          <p:cNvCxnSpPr/>
          <p:nvPr/>
        </p:nvCxnSpPr>
        <p:spPr>
          <a:xfrm>
            <a:off x="11558158" y="2861777"/>
            <a:ext cx="0" cy="415619"/>
          </a:xfrm>
          <a:prstGeom prst="line">
            <a:avLst/>
          </a:prstGeom>
          <a:ln w="19050"/>
        </p:spPr>
        <p:style>
          <a:lnRef idx="2">
            <a:schemeClr val="accent1"/>
          </a:lnRef>
          <a:fillRef idx="0">
            <a:schemeClr val="accent1"/>
          </a:fillRef>
          <a:effectRef idx="1">
            <a:schemeClr val="accent1"/>
          </a:effectRef>
          <a:fontRef idx="minor">
            <a:schemeClr val="tx1"/>
          </a:fontRef>
        </p:style>
      </p:cxnSp>
      <p:cxnSp>
        <p:nvCxnSpPr>
          <p:cNvPr id="47" name="Straight Connector 46">
            <a:extLst>
              <a:ext uri="{FF2B5EF4-FFF2-40B4-BE49-F238E27FC236}">
                <a16:creationId xmlns:a16="http://schemas.microsoft.com/office/drawing/2014/main" id="{7468C8AA-E304-C814-4FA4-161111466E02}"/>
              </a:ext>
            </a:extLst>
          </p:cNvPr>
          <p:cNvCxnSpPr>
            <a:cxnSpLocks/>
          </p:cNvCxnSpPr>
          <p:nvPr/>
        </p:nvCxnSpPr>
        <p:spPr>
          <a:xfrm>
            <a:off x="9819413" y="2349261"/>
            <a:ext cx="0" cy="415619"/>
          </a:xfrm>
          <a:prstGeom prst="line">
            <a:avLst/>
          </a:prstGeom>
          <a:ln w="19050"/>
        </p:spPr>
        <p:style>
          <a:lnRef idx="2">
            <a:schemeClr val="accent1"/>
          </a:lnRef>
          <a:fillRef idx="0">
            <a:schemeClr val="accent1"/>
          </a:fillRef>
          <a:effectRef idx="1">
            <a:schemeClr val="accent1"/>
          </a:effectRef>
          <a:fontRef idx="minor">
            <a:schemeClr val="tx1"/>
          </a:fontRef>
        </p:style>
      </p:cxnSp>
      <p:cxnSp>
        <p:nvCxnSpPr>
          <p:cNvPr id="49" name="Straight Connector 48">
            <a:extLst>
              <a:ext uri="{FF2B5EF4-FFF2-40B4-BE49-F238E27FC236}">
                <a16:creationId xmlns:a16="http://schemas.microsoft.com/office/drawing/2014/main" id="{D6E9001C-7E48-D44E-1CB5-A80E66BCDFEF}"/>
              </a:ext>
            </a:extLst>
          </p:cNvPr>
          <p:cNvCxnSpPr>
            <a:cxnSpLocks/>
          </p:cNvCxnSpPr>
          <p:nvPr/>
        </p:nvCxnSpPr>
        <p:spPr>
          <a:xfrm>
            <a:off x="7290959" y="2325014"/>
            <a:ext cx="0" cy="415619"/>
          </a:xfrm>
          <a:prstGeom prst="line">
            <a:avLst/>
          </a:prstGeom>
          <a:ln w="19050"/>
        </p:spPr>
        <p:style>
          <a:lnRef idx="2">
            <a:schemeClr val="accent1"/>
          </a:lnRef>
          <a:fillRef idx="0">
            <a:schemeClr val="accent1"/>
          </a:fillRef>
          <a:effectRef idx="1">
            <a:schemeClr val="accent1"/>
          </a:effectRef>
          <a:fontRef idx="minor">
            <a:schemeClr val="tx1"/>
          </a:fontRef>
        </p:style>
      </p:cxnSp>
      <p:cxnSp>
        <p:nvCxnSpPr>
          <p:cNvPr id="50" name="Straight Connector 49">
            <a:extLst>
              <a:ext uri="{FF2B5EF4-FFF2-40B4-BE49-F238E27FC236}">
                <a16:creationId xmlns:a16="http://schemas.microsoft.com/office/drawing/2014/main" id="{A5603C85-DD71-C338-FACF-8E9B35EE0BCE}"/>
              </a:ext>
            </a:extLst>
          </p:cNvPr>
          <p:cNvCxnSpPr>
            <a:cxnSpLocks/>
          </p:cNvCxnSpPr>
          <p:nvPr/>
        </p:nvCxnSpPr>
        <p:spPr>
          <a:xfrm>
            <a:off x="4824851" y="2300767"/>
            <a:ext cx="0" cy="415619"/>
          </a:xfrm>
          <a:prstGeom prst="line">
            <a:avLst/>
          </a:prstGeom>
          <a:ln w="19050"/>
        </p:spPr>
        <p:style>
          <a:lnRef idx="2">
            <a:schemeClr val="accent1"/>
          </a:lnRef>
          <a:fillRef idx="0">
            <a:schemeClr val="accent1"/>
          </a:fillRef>
          <a:effectRef idx="1">
            <a:schemeClr val="accent1"/>
          </a:effectRef>
          <a:fontRef idx="minor">
            <a:schemeClr val="tx1"/>
          </a:fontRef>
        </p:style>
      </p:cxnSp>
      <p:cxnSp>
        <p:nvCxnSpPr>
          <p:cNvPr id="51" name="Straight Connector 50">
            <a:extLst>
              <a:ext uri="{FF2B5EF4-FFF2-40B4-BE49-F238E27FC236}">
                <a16:creationId xmlns:a16="http://schemas.microsoft.com/office/drawing/2014/main" id="{ABC2E8F0-4266-2656-6F3E-A31191EF5F08}"/>
              </a:ext>
            </a:extLst>
          </p:cNvPr>
          <p:cNvCxnSpPr>
            <a:cxnSpLocks/>
          </p:cNvCxnSpPr>
          <p:nvPr/>
        </p:nvCxnSpPr>
        <p:spPr>
          <a:xfrm>
            <a:off x="2348350" y="2307693"/>
            <a:ext cx="0" cy="415619"/>
          </a:xfrm>
          <a:prstGeom prst="line">
            <a:avLst/>
          </a:prstGeom>
          <a:ln w="19050"/>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19304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5" grpId="0" animBg="1"/>
      <p:bldP spid="9" grpId="0" animBg="1"/>
      <p:bldP spid="11" grpId="0" animBg="1"/>
      <p:bldP spid="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C31BE44-7E93-CA41-0F99-C1B2A5645FDA}"/>
              </a:ext>
            </a:extLst>
          </p:cNvPr>
          <p:cNvSpPr>
            <a:spLocks noGrp="1"/>
          </p:cNvSpPr>
          <p:nvPr>
            <p:ph type="title"/>
          </p:nvPr>
        </p:nvSpPr>
        <p:spPr/>
        <p:txBody>
          <a:bodyPr/>
          <a:lstStyle/>
          <a:p>
            <a:r>
              <a:rPr lang="en-GB" sz="6000" noProof="0" dirty="0"/>
              <a:t>Thank you!</a:t>
            </a:r>
          </a:p>
        </p:txBody>
      </p:sp>
      <p:pic>
        <p:nvPicPr>
          <p:cNvPr id="3" name="Bildobjekt 2" descr="Region Skånes logotyp - avsändarinformation ">
            <a:extLst>
              <a:ext uri="{FF2B5EF4-FFF2-40B4-BE49-F238E27FC236}">
                <a16:creationId xmlns:a16="http://schemas.microsoft.com/office/drawing/2014/main" id="{F4A21B7D-52F0-ABF1-80A9-7A99E0117720}"/>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sp>
        <p:nvSpPr>
          <p:cNvPr id="4" name="textruta 3">
            <a:extLst>
              <a:ext uri="{FF2B5EF4-FFF2-40B4-BE49-F238E27FC236}">
                <a16:creationId xmlns:a16="http://schemas.microsoft.com/office/drawing/2014/main" id="{9F8ED392-7849-3807-C5DD-042DA3F54338}"/>
              </a:ext>
            </a:extLst>
          </p:cNvPr>
          <p:cNvSpPr txBox="1"/>
          <p:nvPr/>
        </p:nvSpPr>
        <p:spPr>
          <a:xfrm>
            <a:off x="1104181" y="5506948"/>
            <a:ext cx="9428672" cy="923330"/>
          </a:xfrm>
          <a:prstGeom prst="rect">
            <a:avLst/>
          </a:prstGeom>
          <a:noFill/>
        </p:spPr>
        <p:txBody>
          <a:bodyPr wrap="square" rtlCol="0">
            <a:spAutoFit/>
          </a:bodyPr>
          <a:lstStyle/>
          <a:p>
            <a:r>
              <a:rPr lang="en-GB" noProof="0" dirty="0">
                <a:solidFill>
                  <a:schemeClr val="bg2"/>
                </a:solidFill>
                <a:hlinkClick r:id="rId4"/>
              </a:rPr>
              <a:t>Manne.Frankenstein@skane.se</a:t>
            </a:r>
            <a:endParaRPr lang="en-GB" noProof="0" dirty="0">
              <a:solidFill>
                <a:schemeClr val="bg2"/>
              </a:solidFill>
            </a:endParaRPr>
          </a:p>
          <a:p>
            <a:r>
              <a:rPr lang="en-GB" noProof="0" dirty="0">
                <a:solidFill>
                  <a:schemeClr val="bg2"/>
                </a:solidFill>
                <a:hlinkClick r:id="rId5"/>
              </a:rPr>
              <a:t>Erik.Ydrefelt@skane.se</a:t>
            </a:r>
            <a:endParaRPr lang="en-GB" noProof="0" dirty="0">
              <a:solidFill>
                <a:schemeClr val="bg2"/>
              </a:solidFill>
            </a:endParaRPr>
          </a:p>
          <a:p>
            <a:endParaRPr lang="en-GB" noProof="0" dirty="0">
              <a:solidFill>
                <a:schemeClr val="bg2"/>
              </a:solidFill>
            </a:endParaRPr>
          </a:p>
        </p:txBody>
      </p:sp>
    </p:spTree>
    <p:extLst>
      <p:ext uri="{BB962C8B-B14F-4D97-AF65-F5344CB8AC3E}">
        <p14:creationId xmlns:p14="http://schemas.microsoft.com/office/powerpoint/2010/main" val="1831735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4">
            <a:extLst>
              <a:ext uri="{FF2B5EF4-FFF2-40B4-BE49-F238E27FC236}">
                <a16:creationId xmlns:a16="http://schemas.microsoft.com/office/drawing/2014/main" id="{1667B509-3D9D-137E-5D3A-0C931A021898}"/>
              </a:ext>
            </a:extLst>
          </p:cNvPr>
          <p:cNvPicPr>
            <a:picLocks noChangeAspect="1"/>
          </p:cNvPicPr>
          <p:nvPr/>
        </p:nvPicPr>
        <p:blipFill>
          <a:blip r:embed="rId2"/>
          <a:srcRect l="13600" r="17866" b="2"/>
          <a:stretch>
            <a:fillRect/>
          </a:stretch>
        </p:blipFill>
        <p:spPr>
          <a:xfrm>
            <a:off x="4904894" y="10"/>
            <a:ext cx="6947669" cy="6538626"/>
          </a:xfrm>
          <a:custGeom>
            <a:avLst/>
            <a:gdLst/>
            <a:ahLst/>
            <a:cxnLst/>
            <a:rect l="l" t="t" r="r" b="b"/>
            <a:pathLst>
              <a:path w="6947669" h="6264000">
                <a:moveTo>
                  <a:pt x="0" y="0"/>
                </a:moveTo>
                <a:lnTo>
                  <a:pt x="6947669" y="0"/>
                </a:lnTo>
                <a:lnTo>
                  <a:pt x="6947669" y="5141325"/>
                </a:lnTo>
                <a:lnTo>
                  <a:pt x="6873812" y="5145055"/>
                </a:lnTo>
                <a:cubicBezTo>
                  <a:pt x="6323165" y="5200976"/>
                  <a:pt x="5885400" y="5638741"/>
                  <a:pt x="5829479" y="6189389"/>
                </a:cubicBezTo>
                <a:lnTo>
                  <a:pt x="5825711" y="6264000"/>
                </a:lnTo>
                <a:lnTo>
                  <a:pt x="0" y="6264000"/>
                </a:lnTo>
                <a:close/>
              </a:path>
            </a:pathLst>
          </a:custGeom>
          <a:noFill/>
        </p:spPr>
      </p:pic>
      <p:sp>
        <p:nvSpPr>
          <p:cNvPr id="2" name="Title 1"/>
          <p:cNvSpPr>
            <a:spLocks noGrp="1"/>
          </p:cNvSpPr>
          <p:nvPr>
            <p:ph type="title"/>
          </p:nvPr>
        </p:nvSpPr>
        <p:spPr>
          <a:xfrm>
            <a:off x="609600" y="360000"/>
            <a:ext cx="3932237" cy="1170000"/>
          </a:xfrm>
        </p:spPr>
        <p:txBody>
          <a:bodyPr anchor="t">
            <a:normAutofit/>
          </a:bodyPr>
          <a:lstStyle/>
          <a:p>
            <a:r>
              <a:rPr lang="en-GB" noProof="0" dirty="0"/>
              <a:t>Agenda</a:t>
            </a:r>
          </a:p>
        </p:txBody>
      </p:sp>
      <p:sp>
        <p:nvSpPr>
          <p:cNvPr id="12" name="Content Placeholder 2"/>
          <p:cNvSpPr>
            <a:spLocks noGrp="1"/>
          </p:cNvSpPr>
          <p:nvPr>
            <p:ph type="body" sz="half" idx="2"/>
          </p:nvPr>
        </p:nvSpPr>
        <p:spPr>
          <a:xfrm>
            <a:off x="609600" y="1711843"/>
            <a:ext cx="3932237" cy="4523858"/>
          </a:xfrm>
        </p:spPr>
        <p:txBody>
          <a:bodyPr>
            <a:normAutofit/>
          </a:bodyPr>
          <a:lstStyle/>
          <a:p>
            <a:pPr lvl="1"/>
            <a:r>
              <a:rPr lang="en-GB" sz="2000" noProof="0" dirty="0">
                <a:solidFill>
                  <a:schemeClr val="bg2"/>
                </a:solidFill>
              </a:rPr>
              <a:t>Background</a:t>
            </a:r>
          </a:p>
          <a:p>
            <a:pPr lvl="1"/>
            <a:r>
              <a:rPr lang="en-GB" sz="2000" noProof="0" dirty="0">
                <a:solidFill>
                  <a:schemeClr val="bg2"/>
                </a:solidFill>
              </a:rPr>
              <a:t>Conceptualizing GPM in dimensional terms</a:t>
            </a:r>
          </a:p>
          <a:p>
            <a:pPr lvl="1"/>
            <a:r>
              <a:rPr lang="en-GB" sz="2000" dirty="0">
                <a:solidFill>
                  <a:schemeClr val="bg2"/>
                </a:solidFill>
              </a:rPr>
              <a:t>GIT-PD group</a:t>
            </a:r>
            <a:endParaRPr lang="en-GB" sz="2000" noProof="0" dirty="0">
              <a:solidFill>
                <a:schemeClr val="bg2"/>
              </a:solidFill>
            </a:endParaRPr>
          </a:p>
          <a:p>
            <a:pPr lvl="1"/>
            <a:r>
              <a:rPr lang="en-GB" sz="2000" noProof="0" dirty="0">
                <a:solidFill>
                  <a:schemeClr val="bg2"/>
                </a:solidFill>
              </a:rPr>
              <a:t>Ongoing study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a:t>Background Malmö-Trelleborg</a:t>
            </a:r>
          </a:p>
        </p:txBody>
      </p:sp>
      <p:sp>
        <p:nvSpPr>
          <p:cNvPr id="3" name="Content Placeholder 2"/>
          <p:cNvSpPr>
            <a:spLocks noGrp="1"/>
          </p:cNvSpPr>
          <p:nvPr>
            <p:ph sz="half" idx="1"/>
          </p:nvPr>
        </p:nvSpPr>
        <p:spPr/>
        <p:txBody>
          <a:bodyPr/>
          <a:lstStyle/>
          <a:p>
            <a:pPr lvl="1"/>
            <a:r>
              <a:rPr lang="en-GB" noProof="0" dirty="0"/>
              <a:t> Two parallel projects related to PD:</a:t>
            </a:r>
          </a:p>
          <a:p>
            <a:pPr lvl="1"/>
            <a:r>
              <a:rPr lang="en-GB" noProof="0" dirty="0"/>
              <a:t>Training and supervision in GPM, initiated in 2020</a:t>
            </a:r>
          </a:p>
          <a:p>
            <a:pPr lvl="1"/>
            <a:r>
              <a:rPr lang="en-GB" noProof="0" dirty="0"/>
              <a:t>Early preparation for the transition to ICD-11, involving online training and workshops since 2023.</a:t>
            </a:r>
          </a:p>
          <a:p>
            <a:pPr lvl="1"/>
            <a:endParaRPr lang="en-GB" noProof="0" dirty="0"/>
          </a:p>
          <a:p>
            <a:pPr lvl="1"/>
            <a:endParaRPr lang="en-GB" noProof="0" dirty="0">
              <a:solidFill>
                <a:schemeClr val="bg2"/>
              </a:solidFill>
            </a:endParaRPr>
          </a:p>
        </p:txBody>
      </p:sp>
      <p:sp>
        <p:nvSpPr>
          <p:cNvPr id="4" name="Content Placeholder 3">
            <a:extLst>
              <a:ext uri="{FF2B5EF4-FFF2-40B4-BE49-F238E27FC236}">
                <a16:creationId xmlns:a16="http://schemas.microsoft.com/office/drawing/2014/main" id="{14706341-C31A-CEF7-E02F-CC38B13BC68A}"/>
              </a:ext>
            </a:extLst>
          </p:cNvPr>
          <p:cNvSpPr>
            <a:spLocks noGrp="1"/>
          </p:cNvSpPr>
          <p:nvPr>
            <p:ph sz="half" idx="2"/>
          </p:nvPr>
        </p:nvSpPr>
        <p:spPr/>
        <p:txBody>
          <a:bodyPr/>
          <a:lstStyle/>
          <a:p>
            <a:r>
              <a:rPr lang="en-GB" sz="2400" dirty="0"/>
              <a:t>Between 2022-2025: 280% increase in F608 (other specified PDs).</a:t>
            </a:r>
          </a:p>
          <a:p>
            <a:r>
              <a:rPr lang="en-GB" sz="2400" dirty="0"/>
              <a:t>From 18 to 69 patients.</a:t>
            </a:r>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C850F3-BE32-D5C8-D2FF-5F4604987D54}"/>
              </a:ext>
            </a:extLst>
          </p:cNvPr>
          <p:cNvSpPr>
            <a:spLocks noGrp="1"/>
          </p:cNvSpPr>
          <p:nvPr>
            <p:ph type="title"/>
          </p:nvPr>
        </p:nvSpPr>
        <p:spPr/>
        <p:txBody>
          <a:bodyPr/>
          <a:lstStyle/>
          <a:p>
            <a:r>
              <a:rPr lang="en-GB" noProof="0" dirty="0"/>
              <a:t>Guidelines for personality disorder treatment</a:t>
            </a:r>
            <a:endParaRPr lang="en-GB" sz="2400" noProof="0" dirty="0"/>
          </a:p>
        </p:txBody>
      </p:sp>
      <p:sp>
        <p:nvSpPr>
          <p:cNvPr id="3" name="Platshållare för innehåll 2">
            <a:extLst>
              <a:ext uri="{FF2B5EF4-FFF2-40B4-BE49-F238E27FC236}">
                <a16:creationId xmlns:a16="http://schemas.microsoft.com/office/drawing/2014/main" id="{4B26BD4A-C8E6-2506-F216-324149F76C86}"/>
              </a:ext>
            </a:extLst>
          </p:cNvPr>
          <p:cNvSpPr>
            <a:spLocks noGrp="1"/>
          </p:cNvSpPr>
          <p:nvPr>
            <p:ph idx="1"/>
          </p:nvPr>
        </p:nvSpPr>
        <p:spPr/>
        <p:txBody>
          <a:bodyPr/>
          <a:lstStyle/>
          <a:p>
            <a:r>
              <a:rPr lang="en-US" dirty="0"/>
              <a:t>Adapt and apply treatment for BPD to other personality disorders.</a:t>
            </a:r>
          </a:p>
          <a:p>
            <a:r>
              <a:rPr lang="en-US" dirty="0"/>
              <a:t>BPD criteria primarily reflect general personality dysfunction and severity rather than forming a distinct syndrome, suggesting they capture core aspects of impaired personality functioning across disorders.</a:t>
            </a:r>
            <a:endParaRPr lang="sv-SE" sz="3200" dirty="0"/>
          </a:p>
          <a:p>
            <a:endParaRPr lang="en-GB" noProof="0" dirty="0"/>
          </a:p>
        </p:txBody>
      </p:sp>
      <p:sp>
        <p:nvSpPr>
          <p:cNvPr id="5" name="TextBox 4">
            <a:extLst>
              <a:ext uri="{FF2B5EF4-FFF2-40B4-BE49-F238E27FC236}">
                <a16:creationId xmlns:a16="http://schemas.microsoft.com/office/drawing/2014/main" id="{EBCAADE3-BF12-BB88-FD9B-3A72E102E634}"/>
              </a:ext>
            </a:extLst>
          </p:cNvPr>
          <p:cNvSpPr txBox="1"/>
          <p:nvPr/>
        </p:nvSpPr>
        <p:spPr>
          <a:xfrm>
            <a:off x="1085222" y="6008914"/>
            <a:ext cx="9566031" cy="338554"/>
          </a:xfrm>
          <a:prstGeom prst="rect">
            <a:avLst/>
          </a:prstGeom>
          <a:noFill/>
        </p:spPr>
        <p:txBody>
          <a:bodyPr wrap="square" rtlCol="0">
            <a:spAutoFit/>
          </a:bodyPr>
          <a:lstStyle/>
          <a:p>
            <a:pPr algn="r"/>
            <a:r>
              <a:rPr lang="en-US" sz="1600" dirty="0">
                <a:solidFill>
                  <a:schemeClr val="bg2"/>
                </a:solidFill>
              </a:rPr>
              <a:t>(</a:t>
            </a:r>
            <a:r>
              <a:rPr lang="en-US" sz="1600" dirty="0" err="1">
                <a:solidFill>
                  <a:schemeClr val="bg2"/>
                </a:solidFill>
              </a:rPr>
              <a:t>Ekelius</a:t>
            </a:r>
            <a:r>
              <a:rPr lang="en-US" sz="1600" dirty="0">
                <a:solidFill>
                  <a:schemeClr val="bg2"/>
                </a:solidFill>
              </a:rPr>
              <a:t>, 2017; Bateman et al., 2015; Sharp et al., 2015)</a:t>
            </a:r>
            <a:endParaRPr lang="en-GB" sz="1600" dirty="0">
              <a:solidFill>
                <a:schemeClr val="bg2"/>
              </a:solidFill>
            </a:endParaRPr>
          </a:p>
        </p:txBody>
      </p:sp>
    </p:spTree>
    <p:extLst>
      <p:ext uri="{BB962C8B-B14F-4D97-AF65-F5344CB8AC3E}">
        <p14:creationId xmlns:p14="http://schemas.microsoft.com/office/powerpoint/2010/main" val="3641250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CF3DE5E-F360-D3A8-6748-37CF864A51CF}"/>
              </a:ext>
            </a:extLst>
          </p:cNvPr>
          <p:cNvSpPr>
            <a:spLocks noGrp="1"/>
          </p:cNvSpPr>
          <p:nvPr>
            <p:ph type="title"/>
          </p:nvPr>
        </p:nvSpPr>
        <p:spPr/>
        <p:txBody>
          <a:bodyPr/>
          <a:lstStyle/>
          <a:p>
            <a:r>
              <a:rPr lang="en-GB" noProof="0" dirty="0"/>
              <a:t>Implementation &amp; Development:</a:t>
            </a:r>
            <a:br>
              <a:rPr lang="en-GB" noProof="0" dirty="0"/>
            </a:br>
            <a:endParaRPr lang="en-GB" noProof="0" dirty="0"/>
          </a:p>
        </p:txBody>
      </p:sp>
      <p:sp>
        <p:nvSpPr>
          <p:cNvPr id="3" name="Platshållare för innehåll 2">
            <a:extLst>
              <a:ext uri="{FF2B5EF4-FFF2-40B4-BE49-F238E27FC236}">
                <a16:creationId xmlns:a16="http://schemas.microsoft.com/office/drawing/2014/main" id="{6AEF9AD2-46A8-44DD-8BD3-D6B2AF461231}"/>
              </a:ext>
            </a:extLst>
          </p:cNvPr>
          <p:cNvSpPr>
            <a:spLocks noGrp="1"/>
          </p:cNvSpPr>
          <p:nvPr>
            <p:ph idx="1"/>
          </p:nvPr>
        </p:nvSpPr>
        <p:spPr/>
        <p:txBody>
          <a:bodyPr/>
          <a:lstStyle/>
          <a:p>
            <a:r>
              <a:rPr lang="en-GB" b="1" noProof="0" dirty="0"/>
              <a:t>Psychoeducation:</a:t>
            </a:r>
            <a:r>
              <a:rPr lang="en-GB" noProof="0" dirty="0"/>
              <a:t> 6-session group implemented.</a:t>
            </a:r>
          </a:p>
          <a:p>
            <a:r>
              <a:rPr lang="en-GB" b="1" noProof="0" dirty="0"/>
              <a:t>GPM Workshop:</a:t>
            </a:r>
            <a:r>
              <a:rPr lang="en-GB" noProof="0" dirty="0"/>
              <a:t> Adapted for ICD-11.</a:t>
            </a:r>
          </a:p>
          <a:p>
            <a:r>
              <a:rPr lang="en-GB" b="1" noProof="0" dirty="0"/>
              <a:t>Group Intervention:</a:t>
            </a:r>
            <a:r>
              <a:rPr lang="en-GB" noProof="0" dirty="0"/>
              <a:t> </a:t>
            </a:r>
          </a:p>
          <a:p>
            <a:pPr lvl="1"/>
            <a:r>
              <a:rPr lang="en-GB" noProof="0" dirty="0"/>
              <a:t>Standalone for milder cases.</a:t>
            </a:r>
          </a:p>
          <a:p>
            <a:pPr lvl="1"/>
            <a:r>
              <a:rPr lang="en-GB" noProof="0" dirty="0"/>
              <a:t>Foundation for team-based GPM in severe cases.</a:t>
            </a:r>
          </a:p>
          <a:p>
            <a:endParaRPr lang="en-GB" noProof="0" dirty="0"/>
          </a:p>
        </p:txBody>
      </p:sp>
    </p:spTree>
    <p:extLst>
      <p:ext uri="{BB962C8B-B14F-4D97-AF65-F5344CB8AC3E}">
        <p14:creationId xmlns:p14="http://schemas.microsoft.com/office/powerpoint/2010/main" val="3765975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EBC5F147-1859-5607-27AB-796AAD35A457}"/>
              </a:ext>
            </a:extLst>
          </p:cNvPr>
          <p:cNvSpPr>
            <a:spLocks noGrp="1"/>
          </p:cNvSpPr>
          <p:nvPr>
            <p:ph type="title"/>
          </p:nvPr>
        </p:nvSpPr>
        <p:spPr>
          <a:xfrm>
            <a:off x="676589" y="0"/>
            <a:ext cx="10972800" cy="745786"/>
          </a:xfrm>
        </p:spPr>
        <p:txBody>
          <a:bodyPr/>
          <a:lstStyle/>
          <a:p>
            <a:r>
              <a:rPr lang="en-GB" sz="3200" dirty="0"/>
              <a:t>K</a:t>
            </a:r>
            <a:r>
              <a:rPr lang="en-GB" sz="3200" noProof="0" dirty="0" err="1"/>
              <a:t>ey</a:t>
            </a:r>
            <a:r>
              <a:rPr lang="en-GB" sz="3200" noProof="0" dirty="0"/>
              <a:t> components of the dimensional system</a:t>
            </a:r>
          </a:p>
        </p:txBody>
      </p:sp>
      <p:graphicFrame>
        <p:nvGraphicFramePr>
          <p:cNvPr id="6" name="Platshållare för innehåll 5">
            <a:extLst>
              <a:ext uri="{FF2B5EF4-FFF2-40B4-BE49-F238E27FC236}">
                <a16:creationId xmlns:a16="http://schemas.microsoft.com/office/drawing/2014/main" id="{44147416-209B-8562-A49F-2A0C9D698EA4}"/>
              </a:ext>
            </a:extLst>
          </p:cNvPr>
          <p:cNvGraphicFramePr>
            <a:graphicFrameLocks noGrp="1"/>
          </p:cNvGraphicFramePr>
          <p:nvPr>
            <p:ph idx="1"/>
            <p:extLst>
              <p:ext uri="{D42A27DB-BD31-4B8C-83A1-F6EECF244321}">
                <p14:modId xmlns:p14="http://schemas.microsoft.com/office/powerpoint/2010/main" val="1028970645"/>
              </p:ext>
            </p:extLst>
          </p:nvPr>
        </p:nvGraphicFramePr>
        <p:xfrm>
          <a:off x="676589" y="613417"/>
          <a:ext cx="10272766" cy="5304900"/>
        </p:xfrm>
        <a:graphic>
          <a:graphicData uri="http://schemas.openxmlformats.org/drawingml/2006/table">
            <a:tbl>
              <a:tblPr firstRow="1" bandRow="1">
                <a:tableStyleId>{5C22544A-7EE6-4342-B048-85BDC9FD1C3A}</a:tableStyleId>
              </a:tblPr>
              <a:tblGrid>
                <a:gridCol w="5136383">
                  <a:extLst>
                    <a:ext uri="{9D8B030D-6E8A-4147-A177-3AD203B41FA5}">
                      <a16:colId xmlns:a16="http://schemas.microsoft.com/office/drawing/2014/main" val="1197978979"/>
                    </a:ext>
                  </a:extLst>
                </a:gridCol>
                <a:gridCol w="5136383">
                  <a:extLst>
                    <a:ext uri="{9D8B030D-6E8A-4147-A177-3AD203B41FA5}">
                      <a16:colId xmlns:a16="http://schemas.microsoft.com/office/drawing/2014/main" val="864722142"/>
                    </a:ext>
                  </a:extLst>
                </a:gridCol>
              </a:tblGrid>
              <a:tr h="367140">
                <a:tc>
                  <a:txBody>
                    <a:bodyPr/>
                    <a:lstStyle/>
                    <a:p>
                      <a:r>
                        <a:rPr lang="en-GB" noProof="0" dirty="0"/>
                        <a:t>ICD-11/ AMPD</a:t>
                      </a:r>
                    </a:p>
                  </a:txBody>
                  <a:tcPr/>
                </a:tc>
                <a:tc>
                  <a:txBody>
                    <a:bodyPr/>
                    <a:lstStyle/>
                    <a:p>
                      <a:r>
                        <a:rPr lang="en-GB" noProof="0" dirty="0"/>
                        <a:t>GPM</a:t>
                      </a:r>
                    </a:p>
                  </a:txBody>
                  <a:tcPr/>
                </a:tc>
                <a:extLst>
                  <a:ext uri="{0D108BD9-81ED-4DB2-BD59-A6C34878D82A}">
                    <a16:rowId xmlns:a16="http://schemas.microsoft.com/office/drawing/2014/main" val="1168434794"/>
                  </a:ext>
                </a:extLst>
              </a:tr>
              <a:tr h="1720026">
                <a:tc>
                  <a:txBody>
                    <a:bodyPr/>
                    <a:lstStyle/>
                    <a:p>
                      <a:r>
                        <a:rPr lang="en-GB" b="1" noProof="0" dirty="0"/>
                        <a:t>Personality functioning (PF):</a:t>
                      </a:r>
                    </a:p>
                    <a:p>
                      <a:r>
                        <a:rPr lang="en-GB" noProof="0" dirty="0"/>
                        <a:t>Ability to understand/regulate self and manage relationships</a:t>
                      </a:r>
                    </a:p>
                    <a:p>
                      <a:r>
                        <a:rPr lang="en-GB" noProof="0" dirty="0"/>
                        <a:t>Stable </a:t>
                      </a:r>
                      <a:r>
                        <a:rPr lang="en-GB" i="1" noProof="0" dirty="0"/>
                        <a:t>and</a:t>
                      </a:r>
                      <a:r>
                        <a:rPr lang="en-GB" noProof="0" dirty="0"/>
                        <a:t> fluctuating.</a:t>
                      </a:r>
                    </a:p>
                  </a:txBody>
                  <a:tcPr/>
                </a:tc>
                <a:tc>
                  <a:txBody>
                    <a:bodyPr/>
                    <a:lstStyle/>
                    <a:p>
                      <a:r>
                        <a:rPr lang="en-GB" noProof="0" dirty="0"/>
                        <a:t>Impairments interact with hypersensitivity.</a:t>
                      </a:r>
                    </a:p>
                    <a:p>
                      <a:endParaRPr lang="en-GB" noProof="0" dirty="0"/>
                    </a:p>
                    <a:p>
                      <a:r>
                        <a:rPr lang="en-GB" noProof="0" dirty="0"/>
                        <a:t>Principles: strategies for addressing impairments.</a:t>
                      </a:r>
                    </a:p>
                    <a:p>
                      <a:endParaRPr lang="en-GB" noProof="0" dirty="0"/>
                    </a:p>
                    <a:p>
                      <a:r>
                        <a:rPr lang="en-GB" noProof="0" dirty="0"/>
                        <a:t>Overlap with mechanism of change.</a:t>
                      </a:r>
                    </a:p>
                    <a:p>
                      <a:endParaRPr lang="en-GB" noProof="0" dirty="0"/>
                    </a:p>
                  </a:txBody>
                  <a:tcPr/>
                </a:tc>
                <a:extLst>
                  <a:ext uri="{0D108BD9-81ED-4DB2-BD59-A6C34878D82A}">
                    <a16:rowId xmlns:a16="http://schemas.microsoft.com/office/drawing/2014/main" val="1467452400"/>
                  </a:ext>
                </a:extLst>
              </a:tr>
              <a:tr h="1720026">
                <a:tc>
                  <a:txBody>
                    <a:bodyPr/>
                    <a:lstStyle/>
                    <a:p>
                      <a:r>
                        <a:rPr lang="en-GB" b="1" noProof="0" dirty="0"/>
                        <a:t>Personality traits</a:t>
                      </a:r>
                      <a:r>
                        <a:rPr lang="en-GB" noProof="0"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noProof="0" dirty="0">
                          <a:solidFill>
                            <a:srgbClr val="0C0C14"/>
                          </a:solidFill>
                          <a:effectLst/>
                        </a:rPr>
                        <a:t>Enduring, maladaptive patterns.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noProof="0" dirty="0">
                          <a:solidFill>
                            <a:srgbClr val="0C0C14"/>
                          </a:solidFill>
                          <a:effectLst/>
                        </a:rPr>
                        <a:t>Largely genetically determined.</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noProof="0" dirty="0">
                          <a:solidFill>
                            <a:srgbClr val="0C0C14"/>
                          </a:solidFill>
                          <a:effectLst/>
                        </a:rPr>
                        <a:t>Resistant to change, including from treatment.</a:t>
                      </a:r>
                    </a:p>
                    <a:p>
                      <a:endParaRPr lang="en-GB" noProof="0" dirty="0"/>
                    </a:p>
                    <a:p>
                      <a:endParaRPr lang="en-GB" noProof="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noProof="0" dirty="0">
                          <a:solidFill>
                            <a:srgbClr val="0C0C14"/>
                          </a:solidFill>
                          <a:effectLst/>
                        </a:rPr>
                        <a:t>Hypersensitivity</a:t>
                      </a:r>
                      <a:br>
                        <a:rPr lang="en-GB" sz="1800" noProof="0" dirty="0">
                          <a:solidFill>
                            <a:srgbClr val="0C0C14"/>
                          </a:solidFill>
                          <a:effectLst/>
                        </a:rPr>
                      </a:br>
                      <a:r>
                        <a:rPr lang="en-GB" sz="1800" noProof="0" dirty="0">
                          <a:solidFill>
                            <a:srgbClr val="0C0C14"/>
                          </a:solidFill>
                          <a:effectLst/>
                        </a:rPr>
                        <a:t>specified and dynamic conceptualization of traits.</a:t>
                      </a:r>
                      <a:endParaRPr lang="en-GB" noProof="0" dirty="0"/>
                    </a:p>
                  </a:txBody>
                  <a:tcPr/>
                </a:tc>
                <a:extLst>
                  <a:ext uri="{0D108BD9-81ED-4DB2-BD59-A6C34878D82A}">
                    <a16:rowId xmlns:a16="http://schemas.microsoft.com/office/drawing/2014/main" val="3336502127"/>
                  </a:ext>
                </a:extLst>
              </a:tr>
              <a:tr h="905277">
                <a:tc>
                  <a:txBody>
                    <a:bodyPr/>
                    <a:lstStyle/>
                    <a:p>
                      <a:r>
                        <a:rPr lang="en-GB" b="1" noProof="0" dirty="0"/>
                        <a:t>Severity </a:t>
                      </a:r>
                      <a:r>
                        <a:rPr lang="en-GB" b="0" noProof="0" dirty="0"/>
                        <a:t>in terms of PF.</a:t>
                      </a:r>
                    </a:p>
                    <a:p>
                      <a:endParaRPr lang="en-GB" b="1" noProof="0" dirty="0"/>
                    </a:p>
                    <a:p>
                      <a:endParaRPr lang="en-GB" b="1" noProof="0" dirty="0"/>
                    </a:p>
                  </a:txBody>
                  <a:tcPr/>
                </a:tc>
                <a:tc>
                  <a:txBody>
                    <a:bodyPr/>
                    <a:lstStyle/>
                    <a:p>
                      <a:r>
                        <a:rPr lang="en-GB" b="1" noProof="0" dirty="0"/>
                        <a:t>Increased severity: </a:t>
                      </a:r>
                      <a:r>
                        <a:rPr lang="en-GB" b="0" noProof="0" dirty="0"/>
                        <a:t>more triggers </a:t>
                      </a:r>
                      <a:r>
                        <a:rPr lang="en-GB" b="0" i="1" noProof="0" dirty="0"/>
                        <a:t>and</a:t>
                      </a:r>
                      <a:r>
                        <a:rPr lang="en-US" sz="1800" b="0" i="1" kern="1200" dirty="0">
                          <a:solidFill>
                            <a:schemeClr val="dk1"/>
                          </a:solidFill>
                          <a:effectLst/>
                          <a:latin typeface="+mn-lt"/>
                          <a:ea typeface="+mn-ea"/>
                          <a:cs typeface="+mn-cs"/>
                        </a:rPr>
                        <a:t> </a:t>
                      </a:r>
                      <a:r>
                        <a:rPr lang="en-US" sz="1800" b="0" i="0" kern="1200" dirty="0">
                          <a:solidFill>
                            <a:schemeClr val="dk1"/>
                          </a:solidFill>
                          <a:effectLst/>
                          <a:latin typeface="+mn-lt"/>
                          <a:ea typeface="+mn-ea"/>
                          <a:cs typeface="+mn-cs"/>
                        </a:rPr>
                        <a:t>stronger reactivity to triggers.</a:t>
                      </a:r>
                      <a:endParaRPr lang="en-GB" b="0" noProof="0" dirty="0"/>
                    </a:p>
                  </a:txBody>
                  <a:tcPr/>
                </a:tc>
                <a:extLst>
                  <a:ext uri="{0D108BD9-81ED-4DB2-BD59-A6C34878D82A}">
                    <a16:rowId xmlns:a16="http://schemas.microsoft.com/office/drawing/2014/main" val="310666609"/>
                  </a:ext>
                </a:extLst>
              </a:tr>
            </a:tbl>
          </a:graphicData>
        </a:graphic>
      </p:graphicFrame>
      <p:sp>
        <p:nvSpPr>
          <p:cNvPr id="2" name="TextBox 1">
            <a:extLst>
              <a:ext uri="{FF2B5EF4-FFF2-40B4-BE49-F238E27FC236}">
                <a16:creationId xmlns:a16="http://schemas.microsoft.com/office/drawing/2014/main" id="{CC4E9DD1-4DD3-2B13-EE6B-020FDABB0054}"/>
              </a:ext>
            </a:extLst>
          </p:cNvPr>
          <p:cNvSpPr txBox="1"/>
          <p:nvPr/>
        </p:nvSpPr>
        <p:spPr>
          <a:xfrm>
            <a:off x="954592" y="6169688"/>
            <a:ext cx="9716756" cy="307777"/>
          </a:xfrm>
          <a:prstGeom prst="rect">
            <a:avLst/>
          </a:prstGeom>
          <a:noFill/>
        </p:spPr>
        <p:txBody>
          <a:bodyPr wrap="square" rtlCol="0">
            <a:spAutoFit/>
          </a:bodyPr>
          <a:lstStyle/>
          <a:p>
            <a:pPr algn="r"/>
            <a:r>
              <a:rPr lang="en-GB" sz="1400" dirty="0">
                <a:solidFill>
                  <a:schemeClr val="bg2"/>
                </a:solidFill>
              </a:rPr>
              <a:t>(Allen et al., 2022; Blay et al., 2023; </a:t>
            </a:r>
            <a:r>
              <a:rPr lang="en-GB" sz="1400" dirty="0" err="1">
                <a:solidFill>
                  <a:schemeClr val="bg2"/>
                </a:solidFill>
              </a:rPr>
              <a:t>Miskewicz</a:t>
            </a:r>
            <a:r>
              <a:rPr lang="en-GB" sz="1400" dirty="0">
                <a:solidFill>
                  <a:schemeClr val="bg2"/>
                </a:solidFill>
              </a:rPr>
              <a:t> et al., 2015; Sinnaeve et al., 2021; Wright et al., 2015) </a:t>
            </a:r>
          </a:p>
        </p:txBody>
      </p:sp>
    </p:spTree>
    <p:extLst>
      <p:ext uri="{BB962C8B-B14F-4D97-AF65-F5344CB8AC3E}">
        <p14:creationId xmlns:p14="http://schemas.microsoft.com/office/powerpoint/2010/main" val="3208344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a:t>Introduction to GIT-PD</a:t>
            </a:r>
          </a:p>
        </p:txBody>
      </p:sp>
      <p:sp>
        <p:nvSpPr>
          <p:cNvPr id="3" name="Content Placeholder 2"/>
          <p:cNvSpPr>
            <a:spLocks noGrp="1"/>
          </p:cNvSpPr>
          <p:nvPr>
            <p:ph idx="1"/>
          </p:nvPr>
        </p:nvSpPr>
        <p:spPr/>
        <p:txBody>
          <a:bodyPr/>
          <a:lstStyle/>
          <a:p>
            <a:r>
              <a:rPr lang="en-GB" noProof="0" dirty="0"/>
              <a:t>GIT-PD based on DSM-5 AMPD, aligned with our development work.</a:t>
            </a:r>
          </a:p>
          <a:p>
            <a:r>
              <a:rPr lang="en-GB" noProof="0" dirty="0"/>
              <a:t>Generalist approach: no specialist expertise required.</a:t>
            </a:r>
          </a:p>
          <a:p>
            <a:r>
              <a:rPr lang="en-GB" noProof="0" dirty="0"/>
              <a:t>Access to materials from Joost Hutsebaut.</a:t>
            </a:r>
          </a:p>
          <a:p>
            <a:r>
              <a:rPr lang="en-GB" noProof="0" dirty="0"/>
              <a:t>Pilot project started in 2025.</a:t>
            </a:r>
          </a:p>
        </p:txBody>
      </p:sp>
      <p:sp>
        <p:nvSpPr>
          <p:cNvPr id="4" name="textruta 3">
            <a:extLst>
              <a:ext uri="{FF2B5EF4-FFF2-40B4-BE49-F238E27FC236}">
                <a16:creationId xmlns:a16="http://schemas.microsoft.com/office/drawing/2014/main" id="{498371D8-C7E3-5945-1F82-7A6A9FE25FA8}"/>
              </a:ext>
            </a:extLst>
          </p:cNvPr>
          <p:cNvSpPr txBox="1"/>
          <p:nvPr/>
        </p:nvSpPr>
        <p:spPr>
          <a:xfrm>
            <a:off x="0" y="6126164"/>
            <a:ext cx="10711543" cy="677108"/>
          </a:xfrm>
          <a:prstGeom prst="rect">
            <a:avLst/>
          </a:prstGeom>
          <a:noFill/>
        </p:spPr>
        <p:txBody>
          <a:bodyPr wrap="square" rtlCol="0">
            <a:spAutoFit/>
          </a:bodyPr>
          <a:lstStyle/>
          <a:p>
            <a:pPr algn="r"/>
            <a:r>
              <a:rPr lang="en-US" sz="1000" dirty="0">
                <a:solidFill>
                  <a:schemeClr val="bg2"/>
                </a:solidFill>
              </a:rPr>
              <a:t>(</a:t>
            </a:r>
            <a:r>
              <a:rPr lang="en-US" sz="1000" dirty="0" err="1">
                <a:solidFill>
                  <a:schemeClr val="bg2"/>
                </a:solidFill>
              </a:rPr>
              <a:t>Hutsebaut</a:t>
            </a:r>
            <a:r>
              <a:rPr lang="en-US" sz="1000" dirty="0">
                <a:solidFill>
                  <a:schemeClr val="bg2"/>
                </a:solidFill>
              </a:rPr>
              <a:t>, J., Willemsen, E., Bachrach, N., &amp; Van, R. (2020). Improving access to and effectiveness of mental health care for personality disorders: the guideline-informed treatment for personality disorders (GIT-PD) initiative in the Netherlands. </a:t>
            </a:r>
            <a:r>
              <a:rPr lang="en-US" sz="1000" i="1" dirty="0">
                <a:solidFill>
                  <a:schemeClr val="bg2"/>
                </a:solidFill>
              </a:rPr>
              <a:t>Borderline Personality Disorder and Emotion Dysregulation</a:t>
            </a:r>
            <a:r>
              <a:rPr lang="en-US" sz="1000" dirty="0">
                <a:solidFill>
                  <a:schemeClr val="bg2"/>
                </a:solidFill>
              </a:rPr>
              <a:t>,</a:t>
            </a:r>
            <a:r>
              <a:rPr lang="en-US" sz="1000" i="1" dirty="0">
                <a:solidFill>
                  <a:schemeClr val="bg2"/>
                </a:solidFill>
              </a:rPr>
              <a:t> 7</a:t>
            </a:r>
            <a:r>
              <a:rPr lang="en-US" sz="1000" dirty="0">
                <a:solidFill>
                  <a:schemeClr val="bg2"/>
                </a:solidFill>
              </a:rPr>
              <a:t>(1), 16. )</a:t>
            </a:r>
          </a:p>
          <a:p>
            <a:pPr algn="r"/>
            <a:endParaRPr lang="en-GB"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E05854DE-9CEC-776E-9A70-805278254A12}"/>
              </a:ext>
            </a:extLst>
          </p:cNvPr>
          <p:cNvSpPr>
            <a:spLocks noGrp="1"/>
          </p:cNvSpPr>
          <p:nvPr>
            <p:ph type="title"/>
          </p:nvPr>
        </p:nvSpPr>
        <p:spPr/>
        <p:txBody>
          <a:bodyPr/>
          <a:lstStyle/>
          <a:p>
            <a:r>
              <a:rPr lang="en-GB" noProof="0" dirty="0"/>
              <a:t>The GIT-PD Group Model</a:t>
            </a:r>
          </a:p>
        </p:txBody>
      </p:sp>
      <p:sp>
        <p:nvSpPr>
          <p:cNvPr id="5" name="Platshållare för innehåll 4">
            <a:extLst>
              <a:ext uri="{FF2B5EF4-FFF2-40B4-BE49-F238E27FC236}">
                <a16:creationId xmlns:a16="http://schemas.microsoft.com/office/drawing/2014/main" id="{FCAA879F-73EC-4745-FCD7-AE8E45AF8BB3}"/>
              </a:ext>
            </a:extLst>
          </p:cNvPr>
          <p:cNvSpPr>
            <a:spLocks noGrp="1"/>
          </p:cNvSpPr>
          <p:nvPr>
            <p:ph sz="half" idx="1"/>
          </p:nvPr>
        </p:nvSpPr>
        <p:spPr/>
        <p:txBody>
          <a:bodyPr/>
          <a:lstStyle/>
          <a:p>
            <a:r>
              <a:rPr lang="en-GB" sz="2400" noProof="0" dirty="0"/>
              <a:t>Organized around Personality Functioning:</a:t>
            </a:r>
          </a:p>
          <a:p>
            <a:pPr lvl="1"/>
            <a:r>
              <a:rPr lang="en-GB" noProof="0" dirty="0"/>
              <a:t>4 Modules (Identity, Self-Direction, Empathy, Intimacy)</a:t>
            </a:r>
          </a:p>
          <a:p>
            <a:pPr lvl="1"/>
            <a:r>
              <a:rPr lang="en-GB" noProof="0" dirty="0"/>
              <a:t>8 sessions per module</a:t>
            </a:r>
          </a:p>
          <a:p>
            <a:r>
              <a:rPr lang="en-GB" sz="2400" noProof="0" dirty="0"/>
              <a:t>Added: A fifth module for skill consolidation.</a:t>
            </a:r>
          </a:p>
        </p:txBody>
      </p:sp>
      <p:sp>
        <p:nvSpPr>
          <p:cNvPr id="6" name="Platshållare för innehåll 5">
            <a:extLst>
              <a:ext uri="{FF2B5EF4-FFF2-40B4-BE49-F238E27FC236}">
                <a16:creationId xmlns:a16="http://schemas.microsoft.com/office/drawing/2014/main" id="{9C13F1F2-7963-4855-091F-56189F4172F8}"/>
              </a:ext>
            </a:extLst>
          </p:cNvPr>
          <p:cNvSpPr>
            <a:spLocks noGrp="1"/>
          </p:cNvSpPr>
          <p:nvPr>
            <p:ph sz="half" idx="2"/>
          </p:nvPr>
        </p:nvSpPr>
        <p:spPr/>
        <p:txBody>
          <a:bodyPr/>
          <a:lstStyle/>
          <a:p>
            <a:r>
              <a:rPr lang="en-GB" noProof="0" dirty="0"/>
              <a:t>90 minutes:</a:t>
            </a:r>
          </a:p>
          <a:p>
            <a:pPr lvl="1"/>
            <a:r>
              <a:rPr lang="en-GB" noProof="0" dirty="0"/>
              <a:t>Review of homework.</a:t>
            </a:r>
          </a:p>
          <a:p>
            <a:pPr lvl="1"/>
            <a:r>
              <a:rPr lang="en-GB" noProof="0" dirty="0"/>
              <a:t>Introduction of the day's theme (mixed methods: reflection, discussion, role-play).</a:t>
            </a:r>
          </a:p>
          <a:p>
            <a:pPr lvl="1"/>
            <a:r>
              <a:rPr lang="en-GB" noProof="0" dirty="0"/>
              <a:t>Assignment of new homework.</a:t>
            </a:r>
          </a:p>
          <a:p>
            <a:endParaRPr lang="en-GB" noProof="0" dirty="0"/>
          </a:p>
        </p:txBody>
      </p:sp>
    </p:spTree>
    <p:extLst>
      <p:ext uri="{BB962C8B-B14F-4D97-AF65-F5344CB8AC3E}">
        <p14:creationId xmlns:p14="http://schemas.microsoft.com/office/powerpoint/2010/main" val="110189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AE96CF90-C175-2F6C-56C0-0184FDAB9351}"/>
              </a:ext>
            </a:extLst>
          </p:cNvPr>
          <p:cNvSpPr>
            <a:spLocks noGrp="1"/>
          </p:cNvSpPr>
          <p:nvPr>
            <p:ph type="title"/>
          </p:nvPr>
        </p:nvSpPr>
        <p:spPr/>
        <p:txBody>
          <a:bodyPr/>
          <a:lstStyle/>
          <a:p>
            <a:r>
              <a:rPr lang="sv-SE" dirty="0"/>
              <a:t>Patient Group, pilot.</a:t>
            </a:r>
            <a:endParaRPr lang="en-GB" noProof="0" dirty="0"/>
          </a:p>
        </p:txBody>
      </p:sp>
      <p:sp>
        <p:nvSpPr>
          <p:cNvPr id="3" name="Platshållare för innehåll 2">
            <a:extLst>
              <a:ext uri="{FF2B5EF4-FFF2-40B4-BE49-F238E27FC236}">
                <a16:creationId xmlns:a16="http://schemas.microsoft.com/office/drawing/2014/main" id="{83099B86-2E80-8AFC-C1F3-1EA5FECB1989}"/>
              </a:ext>
            </a:extLst>
          </p:cNvPr>
          <p:cNvSpPr>
            <a:spLocks noGrp="1"/>
          </p:cNvSpPr>
          <p:nvPr>
            <p:ph idx="1"/>
          </p:nvPr>
        </p:nvSpPr>
        <p:spPr/>
        <p:txBody>
          <a:bodyPr>
            <a:normAutofit/>
          </a:bodyPr>
          <a:lstStyle/>
          <a:p>
            <a:r>
              <a:rPr lang="en-GB" noProof="0" dirty="0"/>
              <a:t>All patients diagnosed with moderate personality disorders (ICD-11) with the following traits:</a:t>
            </a:r>
          </a:p>
          <a:p>
            <a:r>
              <a:rPr lang="en-GB" noProof="0" dirty="0"/>
              <a:t>Detachment (4 patients) – comparable to avoidant personality disorder (DSM-5).</a:t>
            </a:r>
          </a:p>
          <a:p>
            <a:r>
              <a:rPr lang="en-GB" noProof="0" dirty="0" err="1"/>
              <a:t>Anakastia</a:t>
            </a:r>
            <a:r>
              <a:rPr lang="en-GB" noProof="0" dirty="0"/>
              <a:t>(ICD-11)/ Rigid perfectionism &amp; perservation (AMPD) (4 patients) – comparable to obsessive-compulsive personality disorder; two of these also narcissistic traits.</a:t>
            </a:r>
          </a:p>
          <a:p>
            <a:endParaRPr lang="en-GB" noProof="0" dirty="0"/>
          </a:p>
        </p:txBody>
      </p:sp>
    </p:spTree>
    <p:extLst>
      <p:ext uri="{BB962C8B-B14F-4D97-AF65-F5344CB8AC3E}">
        <p14:creationId xmlns:p14="http://schemas.microsoft.com/office/powerpoint/2010/main" val="245037086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Region Skåne presentation">
  <a:themeElements>
    <a:clrScheme name="Anpassat 1">
      <a:dk1>
        <a:sysClr val="windowText" lastClr="000000"/>
      </a:dk1>
      <a:lt1>
        <a:sysClr val="window" lastClr="FFFFFF"/>
      </a:lt1>
      <a:dk2>
        <a:srgbClr val="307C8E"/>
      </a:dk2>
      <a:lt2>
        <a:srgbClr val="FDF9E4"/>
      </a:lt2>
      <a:accent1>
        <a:srgbClr val="307C8E"/>
      </a:accent1>
      <a:accent2>
        <a:srgbClr val="FDF9E4"/>
      </a:accent2>
      <a:accent3>
        <a:srgbClr val="E40135"/>
      </a:accent3>
      <a:accent4>
        <a:srgbClr val="FDF9E4"/>
      </a:accent4>
      <a:accent5>
        <a:srgbClr val="5F5236"/>
      </a:accent5>
      <a:accent6>
        <a:srgbClr val="FDD32F"/>
      </a:accent6>
      <a:hlink>
        <a:srgbClr val="0563C1"/>
      </a:hlink>
      <a:folHlink>
        <a:srgbClr val="954F72"/>
      </a:folHlink>
    </a:clrScheme>
    <a:fontScheme name="Anpassat 1">
      <a:majorFont>
        <a:latin typeface="Public Sans"/>
        <a:ea typeface=""/>
        <a:cs typeface=""/>
      </a:majorFont>
      <a:minorFont>
        <a:latin typeface="Public Sans"/>
        <a:ea typeface=""/>
        <a:cs typeface=""/>
      </a:minorFont>
    </a:fontScheme>
    <a:fmtScheme name="Region Skån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gion Skånes presentationsmall" id="{2BB84DF0-4FAD-499D-A4A3-6C2C9321F1C3}" vid="{97127B62-4CF0-45C6-BDB5-D42BA09F7574}"/>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C19B858CCCE540A2EF666D8D51C216" ma:contentTypeVersion="3" ma:contentTypeDescription="Create a new document." ma:contentTypeScope="" ma:versionID="8a9d8b5754613ebb55aaefe2b050a41a">
  <xsd:schema xmlns:xsd="http://www.w3.org/2001/XMLSchema" xmlns:xs="http://www.w3.org/2001/XMLSchema" xmlns:p="http://schemas.microsoft.com/office/2006/metadata/properties" xmlns:ns2="5d306b3e-4368-4af6-8d04-bfec1c73e42d" targetNamespace="http://schemas.microsoft.com/office/2006/metadata/properties" ma:root="true" ma:fieldsID="c5805c7ae051bb0d582e1b144e6b0abd" ns2:_="">
    <xsd:import namespace="5d306b3e-4368-4af6-8d04-bfec1c73e42d"/>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06b3e-4368-4af6-8d04-bfec1c73e4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911099F-EAAF-4725-AC93-B155F35A2D5D}"/>
</file>

<file path=customXml/itemProps2.xml><?xml version="1.0" encoding="utf-8"?>
<ds:datastoreItem xmlns:ds="http://schemas.openxmlformats.org/officeDocument/2006/customXml" ds:itemID="{F658F386-2B53-4FFE-A58A-BE1155D5365A}"/>
</file>

<file path=customXml/itemProps3.xml><?xml version="1.0" encoding="utf-8"?>
<ds:datastoreItem xmlns:ds="http://schemas.openxmlformats.org/officeDocument/2006/customXml" ds:itemID="{D381C09B-3A3E-43B3-9BB7-25304447E317}"/>
</file>

<file path=docProps/app.xml><?xml version="1.0" encoding="utf-8"?>
<Properties xmlns="http://schemas.openxmlformats.org/officeDocument/2006/extended-properties" xmlns:vt="http://schemas.openxmlformats.org/officeDocument/2006/docPropsVTypes">
  <Template>Region Skånes presentationsmall</Template>
  <TotalTime>0</TotalTime>
  <Words>1094</Words>
  <Application>Microsoft Office PowerPoint</Application>
  <PresentationFormat>Bredbild</PresentationFormat>
  <Paragraphs>142</Paragraphs>
  <Slides>15</Slides>
  <Notes>4</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15</vt:i4>
      </vt:variant>
    </vt:vector>
  </HeadingPairs>
  <TitlesOfParts>
    <vt:vector size="20" baseType="lpstr">
      <vt:lpstr>Public Sans</vt:lpstr>
      <vt:lpstr>Wingdings</vt:lpstr>
      <vt:lpstr>Calibri</vt:lpstr>
      <vt:lpstr>Arial</vt:lpstr>
      <vt:lpstr>Region Skåne presentation</vt:lpstr>
      <vt:lpstr>GPM &amp; ICD-11 in Practice  </vt:lpstr>
      <vt:lpstr>Agenda</vt:lpstr>
      <vt:lpstr>Background Malmö-Trelleborg</vt:lpstr>
      <vt:lpstr>Guidelines for personality disorder treatment</vt:lpstr>
      <vt:lpstr>Implementation &amp; Development: </vt:lpstr>
      <vt:lpstr>Key components of the dimensional system</vt:lpstr>
      <vt:lpstr>Introduction to GIT-PD</vt:lpstr>
      <vt:lpstr>The GIT-PD Group Model</vt:lpstr>
      <vt:lpstr>Patient Group, pilot.</vt:lpstr>
      <vt:lpstr>Patient Evaluations, pilot.</vt:lpstr>
      <vt:lpstr>Experiences and Adjustments</vt:lpstr>
      <vt:lpstr>Ongoing study - background</vt:lpstr>
      <vt:lpstr>Ongoing study - outcomes</vt:lpstr>
      <vt:lpstr>Ongoing study - layout</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Ydrefelt Erik</dc:creator>
  <cp:keywords>Region Skåne;Powerpointmall;2025</cp:keywords>
  <cp:lastModifiedBy>Ydrefelt Erik</cp:lastModifiedBy>
  <cp:revision>23</cp:revision>
  <cp:lastPrinted>2026-04-27T12:17:40Z</cp:lastPrinted>
  <dcterms:created xsi:type="dcterms:W3CDTF">2026-04-27T08:36:37Z</dcterms:created>
  <dcterms:modified xsi:type="dcterms:W3CDTF">2026-04-27T16:14:15Z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3D0126CF-E299-4EA6-B5B5-949059109E94</vt:lpwstr>
  </property>
  <property fmtid="{D5CDD505-2E9C-101B-9397-08002B2CF9AE}" pid="3" name="ArticulatePath">
    <vt:lpwstr>Presentation5</vt:lpwstr>
  </property>
  <property fmtid="{D5CDD505-2E9C-101B-9397-08002B2CF9AE}" pid="4" name="ContentTypeId">
    <vt:lpwstr>0x01010091C19B858CCCE540A2EF666D8D51C216</vt:lpwstr>
  </property>
</Properties>
</file>